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2"/>
  </p:notesMasterIdLst>
  <p:handoutMasterIdLst>
    <p:handoutMasterId r:id="rId23"/>
  </p:handoutMasterIdLst>
  <p:sldIdLst>
    <p:sldId id="306" r:id="rId2"/>
    <p:sldId id="307" r:id="rId3"/>
    <p:sldId id="308" r:id="rId4"/>
    <p:sldId id="313" r:id="rId5"/>
    <p:sldId id="339" r:id="rId6"/>
    <p:sldId id="267" r:id="rId7"/>
    <p:sldId id="304" r:id="rId8"/>
    <p:sldId id="340" r:id="rId9"/>
    <p:sldId id="393" r:id="rId10"/>
    <p:sldId id="394" r:id="rId11"/>
    <p:sldId id="395" r:id="rId12"/>
    <p:sldId id="400" r:id="rId13"/>
    <p:sldId id="404" r:id="rId14"/>
    <p:sldId id="401" r:id="rId15"/>
    <p:sldId id="396" r:id="rId16"/>
    <p:sldId id="402" r:id="rId17"/>
    <p:sldId id="403" r:id="rId18"/>
    <p:sldId id="399" r:id="rId19"/>
    <p:sldId id="398" r:id="rId20"/>
    <p:sldId id="330" r:id="rId21"/>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Poppins Black" pitchFamily="2" charset="77"/>
      <p:bold r:id="rId28"/>
      <p:boldItalic r:id="rId29"/>
    </p:embeddedFont>
    <p:embeddedFont>
      <p:font typeface="Poppins Light" pitchFamily="2" charset="77"/>
      <p:regular r:id="rId30"/>
      <p:italic r:id="rId31"/>
    </p:embeddedFont>
    <p:embeddedFont>
      <p:font typeface="Poppins Medium" pitchFamily="2" charset="77"/>
      <p:regular r:id="rId32"/>
      <p:italic r:id="rId33"/>
    </p:embeddedFont>
    <p:embeddedFont>
      <p:font typeface="Poppins SemiBold" pitchFamily="2" charset="77"/>
      <p:bold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itel &amp; Inhalt" id="{1E6ABEE2-E21C-A24A-B706-08934502DC0F}">
          <p14:sldIdLst>
            <p14:sldId id="306"/>
          </p14:sldIdLst>
        </p14:section>
        <p14:section name="MTO Deutschland" id="{B975548C-925A-194B-A768-4FCB0AC05260}">
          <p14:sldIdLst>
            <p14:sldId id="307"/>
            <p14:sldId id="308"/>
            <p14:sldId id="313"/>
            <p14:sldId id="339"/>
            <p14:sldId id="267"/>
            <p14:sldId id="304"/>
          </p14:sldIdLst>
        </p14:section>
        <p14:section name="Charity in NRW" id="{33830C4B-4AC9-B247-9A05-3A088866ACCF}">
          <p14:sldIdLst>
            <p14:sldId id="340"/>
            <p14:sldId id="393"/>
            <p14:sldId id="394"/>
            <p14:sldId id="395"/>
            <p14:sldId id="400"/>
            <p14:sldId id="404"/>
            <p14:sldId id="401"/>
            <p14:sldId id="396"/>
            <p14:sldId id="402"/>
            <p14:sldId id="403"/>
            <p14:sldId id="399"/>
            <p14:sldId id="398"/>
            <p14:sldId id="330"/>
          </p14:sldIdLst>
        </p14:section>
        <p14:section name="Appendix" id="{A04C4EFA-096A-D240-B1DD-250DA8B99A69}">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96E4"/>
    <a:srgbClr val="F5A270"/>
    <a:srgbClr val="BB96FD"/>
    <a:srgbClr val="5ACFE5"/>
    <a:srgbClr val="DA97E0"/>
    <a:srgbClr val="FF2A06"/>
    <a:srgbClr val="FFDC89"/>
    <a:srgbClr val="91D5F7"/>
    <a:srgbClr val="FF89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6E94EAF-6239-450F-99B6-324A4857900B}">
  <a:tblStyle styleId="{96E94EAF-6239-450F-99B6-324A4857900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6D6268C-0E80-49D1-8C07-D895D5C93BFD}"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54"/>
    <p:restoredTop sz="94618"/>
  </p:normalViewPr>
  <p:slideViewPr>
    <p:cSldViewPr snapToGrid="0" snapToObjects="1" showGuides="1">
      <p:cViewPr varScale="1">
        <p:scale>
          <a:sx n="139" d="100"/>
          <a:sy n="139" d="100"/>
        </p:scale>
        <p:origin x="390" y="114"/>
      </p:cViewPr>
      <p:guideLst>
        <p:guide orient="horz" pos="1620"/>
        <p:guide pos="2880"/>
      </p:guideLst>
    </p:cSldViewPr>
  </p:slideViewPr>
  <p:notesTextViewPr>
    <p:cViewPr>
      <p:scale>
        <a:sx n="1" d="1"/>
        <a:sy n="1" d="1"/>
      </p:scale>
      <p:origin x="0" y="0"/>
    </p:cViewPr>
  </p:notesTextViewPr>
  <p:notesViewPr>
    <p:cSldViewPr snapToGrid="0" snapToObjects="1">
      <p:cViewPr varScale="1">
        <p:scale>
          <a:sx n="84" d="100"/>
          <a:sy n="84" d="100"/>
        </p:scale>
        <p:origin x="390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07338B6-9C5F-4909-9C30-0140848AB8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AA0555CD-3945-46BA-B552-8C7D25BB50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DF959D-AA36-499D-8863-2E97654020BC}" type="datetimeFigureOut">
              <a:rPr lang="de-DE" smtClean="0"/>
              <a:t>29.01.22</a:t>
            </a:fld>
            <a:endParaRPr lang="de-DE"/>
          </a:p>
        </p:txBody>
      </p:sp>
      <p:sp>
        <p:nvSpPr>
          <p:cNvPr id="4" name="Fußzeilenplatzhalter 3">
            <a:extLst>
              <a:ext uri="{FF2B5EF4-FFF2-40B4-BE49-F238E27FC236}">
                <a16:creationId xmlns:a16="http://schemas.microsoft.com/office/drawing/2014/main" id="{29ACC07B-FA5E-4FA3-AD42-828313EADA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9048A840-6DD5-4063-B544-B61D10F482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78E511-0555-4EED-B4FD-89921F6DB93E}" type="slidenum">
              <a:rPr lang="de-DE" smtClean="0"/>
              <a:t>‹Nr.›</a:t>
            </a:fld>
            <a:endParaRPr lang="de-DE"/>
          </a:p>
        </p:txBody>
      </p:sp>
    </p:spTree>
    <p:extLst>
      <p:ext uri="{BB962C8B-B14F-4D97-AF65-F5344CB8AC3E}">
        <p14:creationId xmlns:p14="http://schemas.microsoft.com/office/powerpoint/2010/main" val="19556334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66606836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9564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userDrawn="1">
  <p:cSld name="Titelfoli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9"/>
        <p:cNvGrpSpPr/>
        <p:nvPr/>
      </p:nvGrpSpPr>
      <p:grpSpPr>
        <a:xfrm>
          <a:off x="0" y="0"/>
          <a:ext cx="0" cy="0"/>
          <a:chOff x="0" y="0"/>
          <a:chExt cx="0" cy="0"/>
        </a:xfrm>
      </p:grpSpPr>
      <p:sp>
        <p:nvSpPr>
          <p:cNvPr id="3" name="Rechteck 2">
            <a:extLst>
              <a:ext uri="{FF2B5EF4-FFF2-40B4-BE49-F238E27FC236}">
                <a16:creationId xmlns:a16="http://schemas.microsoft.com/office/drawing/2014/main" id="{7D848B6A-1F23-2B4B-8A97-E1190946E3A0}"/>
              </a:ext>
            </a:extLst>
          </p:cNvPr>
          <p:cNvSpPr/>
          <p:nvPr userDrawn="1"/>
        </p:nvSpPr>
        <p:spPr>
          <a:xfrm>
            <a:off x="-1" y="1"/>
            <a:ext cx="9144001" cy="5143500"/>
          </a:xfrm>
          <a:prstGeom prst="rect">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Google Shape;11;p2"/>
          <p:cNvSpPr/>
          <p:nvPr/>
        </p:nvSpPr>
        <p:spPr>
          <a:xfrm>
            <a:off x="688925" y="688925"/>
            <a:ext cx="7775100" cy="3766750"/>
          </a:xfrm>
          <a:custGeom>
            <a:avLst/>
            <a:gdLst/>
            <a:ahLst/>
            <a:cxnLst/>
            <a:rect l="l" t="t" r="r" b="b"/>
            <a:pathLst>
              <a:path w="311004" h="150670" extrusionOk="0">
                <a:moveTo>
                  <a:pt x="0" y="45810"/>
                </a:moveTo>
                <a:lnTo>
                  <a:pt x="0" y="0"/>
                </a:lnTo>
                <a:lnTo>
                  <a:pt x="311004" y="0"/>
                </a:lnTo>
                <a:lnTo>
                  <a:pt x="311004" y="150670"/>
                </a:lnTo>
                <a:lnTo>
                  <a:pt x="0" y="150670"/>
                </a:lnTo>
                <a:lnTo>
                  <a:pt x="0" y="105219"/>
                </a:lnTo>
              </a:path>
            </a:pathLst>
          </a:custGeom>
          <a:noFill/>
          <a:ln w="9525" cap="flat" cmpd="sng">
            <a:solidFill>
              <a:schemeClr val="bg1"/>
            </a:solidFill>
            <a:prstDash val="solid"/>
            <a:miter lim="8000"/>
            <a:headEnd type="none" w="med" len="med"/>
            <a:tailEnd type="none" w="med" len="med"/>
          </a:ln>
        </p:spPr>
      </p:sp>
      <p:sp>
        <p:nvSpPr>
          <p:cNvPr id="6" name="Rechteck 5">
            <a:extLst>
              <a:ext uri="{FF2B5EF4-FFF2-40B4-BE49-F238E27FC236}">
                <a16:creationId xmlns:a16="http://schemas.microsoft.com/office/drawing/2014/main" id="{72509A50-2316-4047-8BCB-5B7742A7013B}"/>
              </a:ext>
            </a:extLst>
          </p:cNvPr>
          <p:cNvSpPr/>
          <p:nvPr userDrawn="1"/>
        </p:nvSpPr>
        <p:spPr>
          <a:xfrm>
            <a:off x="706582" y="685800"/>
            <a:ext cx="7762333" cy="37684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D8CD32A-8E47-9B41-A062-E9CF5F6F8F94}"/>
              </a:ext>
            </a:extLst>
          </p:cNvPr>
          <p:cNvSpPr>
            <a:spLocks noGrp="1"/>
          </p:cNvSpPr>
          <p:nvPr>
            <p:ph type="title"/>
          </p:nvPr>
        </p:nvSpPr>
        <p:spPr>
          <a:xfrm>
            <a:off x="665018" y="2256818"/>
            <a:ext cx="7772400" cy="626400"/>
          </a:xfrm>
        </p:spPr>
        <p:txBody>
          <a:bodyPr/>
          <a:lstStyle>
            <a:lvl1pPr>
              <a:defRPr b="1" i="0">
                <a:solidFill>
                  <a:schemeClr val="bg1"/>
                </a:solidFill>
                <a:latin typeface="Poppins Black" pitchFamily="2" charset="77"/>
                <a:cs typeface="Poppins Black" pitchFamily="2" charset="77"/>
              </a:defRPr>
            </a:lvl1pPr>
          </a:lstStyle>
          <a:p>
            <a:r>
              <a:rPr lang="de-DE" dirty="0"/>
              <a:t>Mastertitelformat bearbeiten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b="1" i="0">
                <a:solidFill>
                  <a:schemeClr val="accent4"/>
                </a:solidFill>
                <a:latin typeface="Poppins Black" pitchFamily="2" charset="77"/>
                <a:cs typeface="Poppins Black" pitchFamily="2" charset="77"/>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de-DE" smtClean="0"/>
              <a:pPr/>
              <a:t>‹Nr.›</a:t>
            </a:fld>
            <a:endParaRPr lang="de-DE" dirty="0"/>
          </a:p>
        </p:txBody>
      </p:sp>
      <p:sp>
        <p:nvSpPr>
          <p:cNvPr id="27" name="Titel 26">
            <a:extLst>
              <a:ext uri="{FF2B5EF4-FFF2-40B4-BE49-F238E27FC236}">
                <a16:creationId xmlns:a16="http://schemas.microsoft.com/office/drawing/2014/main" id="{2F8A16A1-5768-784F-B0A9-5B0D17F26687}"/>
              </a:ext>
            </a:extLst>
          </p:cNvPr>
          <p:cNvSpPr>
            <a:spLocks noGrp="1"/>
          </p:cNvSpPr>
          <p:nvPr>
            <p:ph type="title"/>
          </p:nvPr>
        </p:nvSpPr>
        <p:spPr>
          <a:xfrm>
            <a:off x="638414" y="2202874"/>
            <a:ext cx="7549624" cy="817418"/>
          </a:xfrm>
          <a:ln>
            <a:noFill/>
          </a:ln>
        </p:spPr>
        <p:txBody>
          <a:bodyPr/>
          <a:lstStyle>
            <a:lvl1pPr algn="l">
              <a:defRPr sz="6600" b="1" i="0">
                <a:ln>
                  <a:noFill/>
                </a:ln>
                <a:solidFill>
                  <a:schemeClr val="bg1">
                    <a:alpha val="86000"/>
                  </a:schemeClr>
                </a:solidFill>
                <a:latin typeface="Poppins Black" pitchFamily="2" charset="77"/>
                <a:cs typeface="Poppins Black" pitchFamily="2" charset="77"/>
              </a:defRPr>
            </a:lvl1pPr>
          </a:lstStyle>
          <a:p>
            <a:r>
              <a:rPr lang="de-DE" dirty="0"/>
              <a:t>Mastertitelformat bearbeiten</a:t>
            </a:r>
          </a:p>
        </p:txBody>
      </p:sp>
      <p:sp>
        <p:nvSpPr>
          <p:cNvPr id="5" name="Google Shape;13;p3">
            <a:extLst>
              <a:ext uri="{FF2B5EF4-FFF2-40B4-BE49-F238E27FC236}">
                <a16:creationId xmlns:a16="http://schemas.microsoft.com/office/drawing/2014/main" id="{78EC6429-D199-634F-B97A-FD965A6A7BA1}"/>
              </a:ext>
            </a:extLst>
          </p:cNvPr>
          <p:cNvSpPr/>
          <p:nvPr userDrawn="1"/>
        </p:nvSpPr>
        <p:spPr>
          <a:xfrm>
            <a:off x="688925" y="688925"/>
            <a:ext cx="7775100" cy="3766750"/>
          </a:xfrm>
          <a:custGeom>
            <a:avLst/>
            <a:gdLst/>
            <a:ahLst/>
            <a:cxnLst/>
            <a:rect l="l" t="t" r="r" b="b"/>
            <a:pathLst>
              <a:path w="311004" h="150670" extrusionOk="0">
                <a:moveTo>
                  <a:pt x="0" y="55831"/>
                </a:moveTo>
                <a:lnTo>
                  <a:pt x="0" y="0"/>
                </a:lnTo>
                <a:lnTo>
                  <a:pt x="311004" y="0"/>
                </a:lnTo>
                <a:lnTo>
                  <a:pt x="311004" y="150670"/>
                </a:lnTo>
                <a:lnTo>
                  <a:pt x="0" y="150670"/>
                </a:lnTo>
                <a:lnTo>
                  <a:pt x="0" y="95556"/>
                </a:lnTo>
              </a:path>
            </a:pathLst>
          </a:custGeom>
          <a:noFill/>
          <a:ln w="9525" cap="flat" cmpd="sng">
            <a:solidFill>
              <a:schemeClr val="accent4"/>
            </a:solidFill>
            <a:prstDash val="solid"/>
            <a:miter lim="8000"/>
            <a:headEnd type="none" w="med" len="med"/>
            <a:tailEnd type="none" w="med" len="med"/>
          </a:ln>
        </p:spPr>
      </p:sp>
    </p:spTree>
    <p:extLst>
      <p:ext uri="{BB962C8B-B14F-4D97-AF65-F5344CB8AC3E}">
        <p14:creationId xmlns:p14="http://schemas.microsoft.com/office/powerpoint/2010/main" val="1903404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reserve="1" userDrawn="1">
  <p:cSld name="Folientitel (orange)">
    <p:bg>
      <p:bgPr>
        <a:solidFill>
          <a:schemeClr val="bg1"/>
        </a:solidFill>
        <a:effectLst/>
      </p:bgPr>
    </p:bg>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b="1" i="0">
                <a:solidFill>
                  <a:schemeClr val="accent4"/>
                </a:solidFill>
                <a:latin typeface="Poppins Black" pitchFamily="2" charset="77"/>
                <a:cs typeface="Poppins Black" pitchFamily="2" charset="77"/>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de-DE" smtClean="0"/>
              <a:pPr/>
              <a:t>‹Nr.›</a:t>
            </a:fld>
            <a:endParaRPr lang="de-DE" dirty="0"/>
          </a:p>
        </p:txBody>
      </p:sp>
      <p:sp>
        <p:nvSpPr>
          <p:cNvPr id="11" name="Google Shape;29;p6">
            <a:extLst>
              <a:ext uri="{FF2B5EF4-FFF2-40B4-BE49-F238E27FC236}">
                <a16:creationId xmlns:a16="http://schemas.microsoft.com/office/drawing/2014/main" id="{8BFDD115-C74B-B14F-AFA6-3C72341A4567}"/>
              </a:ext>
            </a:extLst>
          </p:cNvPr>
          <p:cNvSpPr txBox="1">
            <a:spLocks noGrp="1"/>
          </p:cNvSpPr>
          <p:nvPr>
            <p:ph type="title"/>
          </p:nvPr>
        </p:nvSpPr>
        <p:spPr>
          <a:xfrm>
            <a:off x="705540" y="109366"/>
            <a:ext cx="3277642" cy="506536"/>
          </a:xfrm>
          <a:prstGeom prst="rect">
            <a:avLst/>
          </a:prstGeom>
        </p:spPr>
        <p:txBody>
          <a:bodyPr spcFirstLastPara="1" wrap="square" lIns="0" tIns="0" rIns="0" bIns="0" anchor="ctr" anchorCtr="0">
            <a:noAutofit/>
          </a:bodyPr>
          <a:lstStyle>
            <a:lvl1pPr lvl="0" rtl="0">
              <a:spcBef>
                <a:spcPts val="0"/>
              </a:spcBef>
              <a:spcAft>
                <a:spcPts val="0"/>
              </a:spcAft>
              <a:buSzPts val="2800"/>
              <a:buNone/>
              <a:defRPr sz="2700" b="1" i="0">
                <a:solidFill>
                  <a:schemeClr val="accent4"/>
                </a:solidFill>
                <a:latin typeface="Poppins Black" pitchFamily="2" charset="77"/>
                <a:cs typeface="Poppins Black" pitchFamily="2" charset="77"/>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dirty="0"/>
          </a:p>
        </p:txBody>
      </p:sp>
    </p:spTree>
    <p:extLst>
      <p:ext uri="{BB962C8B-B14F-4D97-AF65-F5344CB8AC3E}">
        <p14:creationId xmlns:p14="http://schemas.microsoft.com/office/powerpoint/2010/main" val="2043961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reserve="1" userDrawn="1">
  <p:cSld name="Folientitel (grau)">
    <p:bg>
      <p:bgPr>
        <a:solidFill>
          <a:schemeClr val="bg1"/>
        </a:solidFill>
        <a:effectLst/>
      </p:bgPr>
    </p:bg>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b="1" i="0">
                <a:solidFill>
                  <a:schemeClr val="tx1"/>
                </a:solidFill>
                <a:latin typeface="Poppins Black" pitchFamily="2" charset="77"/>
                <a:cs typeface="Poppins Black" pitchFamily="2" charset="77"/>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de-DE" smtClean="0"/>
              <a:pPr/>
              <a:t>‹Nr.›</a:t>
            </a:fld>
            <a:endParaRPr lang="de-DE" dirty="0"/>
          </a:p>
        </p:txBody>
      </p:sp>
      <p:sp>
        <p:nvSpPr>
          <p:cNvPr id="11" name="Google Shape;29;p6">
            <a:extLst>
              <a:ext uri="{FF2B5EF4-FFF2-40B4-BE49-F238E27FC236}">
                <a16:creationId xmlns:a16="http://schemas.microsoft.com/office/drawing/2014/main" id="{8BFDD115-C74B-B14F-AFA6-3C72341A4567}"/>
              </a:ext>
            </a:extLst>
          </p:cNvPr>
          <p:cNvSpPr txBox="1">
            <a:spLocks noGrp="1"/>
          </p:cNvSpPr>
          <p:nvPr>
            <p:ph type="title"/>
          </p:nvPr>
        </p:nvSpPr>
        <p:spPr>
          <a:xfrm>
            <a:off x="705540" y="109366"/>
            <a:ext cx="3277642" cy="506536"/>
          </a:xfrm>
          <a:prstGeom prst="rect">
            <a:avLst/>
          </a:prstGeom>
        </p:spPr>
        <p:txBody>
          <a:bodyPr spcFirstLastPara="1" wrap="square" lIns="0" tIns="0" rIns="0" bIns="0" anchor="ctr" anchorCtr="0">
            <a:noAutofit/>
          </a:bodyPr>
          <a:lstStyle>
            <a:lvl1pPr lvl="0" rtl="0">
              <a:spcBef>
                <a:spcPts val="0"/>
              </a:spcBef>
              <a:spcAft>
                <a:spcPts val="0"/>
              </a:spcAft>
              <a:buSzPts val="2800"/>
              <a:buNone/>
              <a:defRPr sz="2700" b="1" i="0">
                <a:solidFill>
                  <a:schemeClr val="tx1"/>
                </a:solidFill>
                <a:latin typeface="Poppins Black" pitchFamily="2" charset="77"/>
                <a:cs typeface="Poppins Black" pitchFamily="2" charset="77"/>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dirty="0"/>
          </a:p>
        </p:txBody>
      </p:sp>
    </p:spTree>
    <p:extLst>
      <p:ext uri="{BB962C8B-B14F-4D97-AF65-F5344CB8AC3E}">
        <p14:creationId xmlns:p14="http://schemas.microsoft.com/office/powerpoint/2010/main" val="3539406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reserve="1" userDrawn="1">
  <p:cSld name="People">
    <p:bg>
      <p:bgPr>
        <a:solidFill>
          <a:schemeClr val="bg1"/>
        </a:solidFill>
        <a:effectLst/>
      </p:bgPr>
    </p:bg>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b="1" i="0">
                <a:solidFill>
                  <a:schemeClr val="tx1"/>
                </a:solidFill>
                <a:latin typeface="Poppins Black" pitchFamily="2" charset="77"/>
                <a:cs typeface="Poppins Black" pitchFamily="2" charset="77"/>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de-DE" smtClean="0"/>
              <a:pPr/>
              <a:t>‹Nr.›</a:t>
            </a:fld>
            <a:endParaRPr lang="de-DE" dirty="0"/>
          </a:p>
        </p:txBody>
      </p:sp>
      <p:sp>
        <p:nvSpPr>
          <p:cNvPr id="11" name="Google Shape;29;p6">
            <a:extLst>
              <a:ext uri="{FF2B5EF4-FFF2-40B4-BE49-F238E27FC236}">
                <a16:creationId xmlns:a16="http://schemas.microsoft.com/office/drawing/2014/main" id="{8BFDD115-C74B-B14F-AFA6-3C72341A4567}"/>
              </a:ext>
            </a:extLst>
          </p:cNvPr>
          <p:cNvSpPr txBox="1">
            <a:spLocks noGrp="1"/>
          </p:cNvSpPr>
          <p:nvPr>
            <p:ph type="title"/>
          </p:nvPr>
        </p:nvSpPr>
        <p:spPr>
          <a:xfrm>
            <a:off x="705540" y="109366"/>
            <a:ext cx="3277642" cy="506536"/>
          </a:xfrm>
          <a:prstGeom prst="rect">
            <a:avLst/>
          </a:prstGeom>
        </p:spPr>
        <p:txBody>
          <a:bodyPr spcFirstLastPara="1" wrap="square" lIns="0" tIns="0" rIns="0" bIns="0" anchor="ctr" anchorCtr="0">
            <a:noAutofit/>
          </a:bodyPr>
          <a:lstStyle>
            <a:lvl1pPr lvl="0" rtl="0">
              <a:spcBef>
                <a:spcPts val="0"/>
              </a:spcBef>
              <a:spcAft>
                <a:spcPts val="0"/>
              </a:spcAft>
              <a:buSzPts val="2800"/>
              <a:buNone/>
              <a:defRPr sz="2700" b="1" i="0">
                <a:solidFill>
                  <a:schemeClr val="tx1"/>
                </a:solidFill>
                <a:latin typeface="Poppins Black" pitchFamily="2" charset="77"/>
                <a:cs typeface="Poppins Black" pitchFamily="2" charset="77"/>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dirty="0"/>
          </a:p>
        </p:txBody>
      </p:sp>
      <p:sp>
        <p:nvSpPr>
          <p:cNvPr id="5" name="Bildplatzhalter 4">
            <a:extLst>
              <a:ext uri="{FF2B5EF4-FFF2-40B4-BE49-F238E27FC236}">
                <a16:creationId xmlns:a16="http://schemas.microsoft.com/office/drawing/2014/main" id="{BE09A7C7-4851-6840-B897-F724BF815B79}"/>
              </a:ext>
            </a:extLst>
          </p:cNvPr>
          <p:cNvSpPr>
            <a:spLocks noGrp="1"/>
          </p:cNvSpPr>
          <p:nvPr>
            <p:ph type="pic" sz="quarter" idx="14"/>
          </p:nvPr>
        </p:nvSpPr>
        <p:spPr>
          <a:xfrm>
            <a:off x="719394" y="1122217"/>
            <a:ext cx="1005989" cy="1015513"/>
          </a:xfrm>
          <a:prstGeom prst="ellipse">
            <a:avLst/>
          </a:prstGeom>
          <a:solidFill>
            <a:schemeClr val="bg2"/>
          </a:solidFill>
          <a:ln w="15875">
            <a:solidFill>
              <a:schemeClr val="accent1"/>
            </a:solidFill>
          </a:ln>
        </p:spPr>
        <p:style>
          <a:lnRef idx="2">
            <a:schemeClr val="dk1"/>
          </a:lnRef>
          <a:fillRef idx="1">
            <a:schemeClr val="lt1"/>
          </a:fillRef>
          <a:effectRef idx="0">
            <a:schemeClr val="dk1"/>
          </a:effectRef>
          <a:fontRef idx="minor">
            <a:schemeClr val="dk1"/>
          </a:fontRef>
        </p:style>
        <p:txBody>
          <a:bodyPr>
            <a:normAutofit/>
          </a:bodyPr>
          <a:lstStyle>
            <a:lvl1pPr>
              <a:defRPr>
                <a:noFill/>
              </a:defRPr>
            </a:lvl1pPr>
          </a:lstStyle>
          <a:p>
            <a:endParaRPr lang="de-DE" dirty="0"/>
          </a:p>
        </p:txBody>
      </p:sp>
      <p:sp>
        <p:nvSpPr>
          <p:cNvPr id="13" name="Bildplatzhalter 4">
            <a:extLst>
              <a:ext uri="{FF2B5EF4-FFF2-40B4-BE49-F238E27FC236}">
                <a16:creationId xmlns:a16="http://schemas.microsoft.com/office/drawing/2014/main" id="{B076F546-05C6-9247-8CF4-846B481A2DBC}"/>
              </a:ext>
            </a:extLst>
          </p:cNvPr>
          <p:cNvSpPr>
            <a:spLocks noGrp="1"/>
          </p:cNvSpPr>
          <p:nvPr>
            <p:ph type="pic" sz="quarter" idx="15"/>
          </p:nvPr>
        </p:nvSpPr>
        <p:spPr>
          <a:xfrm>
            <a:off x="719394" y="3020290"/>
            <a:ext cx="1005989" cy="1015513"/>
          </a:xfrm>
          <a:prstGeom prst="ellipse">
            <a:avLst/>
          </a:prstGeom>
          <a:solidFill>
            <a:schemeClr val="bg2"/>
          </a:solidFill>
          <a:ln w="15875">
            <a:solidFill>
              <a:schemeClr val="accent1"/>
            </a:solidFill>
          </a:ln>
        </p:spPr>
        <p:style>
          <a:lnRef idx="2">
            <a:schemeClr val="dk1"/>
          </a:lnRef>
          <a:fillRef idx="1">
            <a:schemeClr val="lt1"/>
          </a:fillRef>
          <a:effectRef idx="0">
            <a:schemeClr val="dk1"/>
          </a:effectRef>
          <a:fontRef idx="minor">
            <a:schemeClr val="dk1"/>
          </a:fontRef>
        </p:style>
        <p:txBody>
          <a:bodyPr>
            <a:normAutofit/>
          </a:bodyPr>
          <a:lstStyle>
            <a:lvl1pPr>
              <a:defRPr>
                <a:noFill/>
              </a:defRPr>
            </a:lvl1pPr>
          </a:lstStyle>
          <a:p>
            <a:endParaRPr lang="de-DE" dirty="0"/>
          </a:p>
        </p:txBody>
      </p:sp>
      <p:sp>
        <p:nvSpPr>
          <p:cNvPr id="15" name="Bildplatzhalter 4">
            <a:extLst>
              <a:ext uri="{FF2B5EF4-FFF2-40B4-BE49-F238E27FC236}">
                <a16:creationId xmlns:a16="http://schemas.microsoft.com/office/drawing/2014/main" id="{1BF3F5AC-D4E8-FD4A-8C5B-F10D71FE5A3C}"/>
              </a:ext>
            </a:extLst>
          </p:cNvPr>
          <p:cNvSpPr>
            <a:spLocks noGrp="1"/>
          </p:cNvSpPr>
          <p:nvPr>
            <p:ph type="pic" sz="quarter" idx="16"/>
          </p:nvPr>
        </p:nvSpPr>
        <p:spPr>
          <a:xfrm>
            <a:off x="2815830" y="1122217"/>
            <a:ext cx="1005989" cy="1015513"/>
          </a:xfrm>
          <a:prstGeom prst="ellipse">
            <a:avLst/>
          </a:prstGeom>
          <a:solidFill>
            <a:schemeClr val="bg2"/>
          </a:solidFill>
          <a:ln w="15875">
            <a:solidFill>
              <a:schemeClr val="accent1"/>
            </a:solidFill>
          </a:ln>
        </p:spPr>
        <p:style>
          <a:lnRef idx="2">
            <a:schemeClr val="dk1"/>
          </a:lnRef>
          <a:fillRef idx="1">
            <a:schemeClr val="lt1"/>
          </a:fillRef>
          <a:effectRef idx="0">
            <a:schemeClr val="dk1"/>
          </a:effectRef>
          <a:fontRef idx="minor">
            <a:schemeClr val="dk1"/>
          </a:fontRef>
        </p:style>
        <p:txBody>
          <a:bodyPr>
            <a:normAutofit/>
          </a:bodyPr>
          <a:lstStyle>
            <a:lvl1pPr>
              <a:defRPr>
                <a:noFill/>
              </a:defRPr>
            </a:lvl1pPr>
          </a:lstStyle>
          <a:p>
            <a:endParaRPr lang="de-DE" dirty="0"/>
          </a:p>
        </p:txBody>
      </p:sp>
      <p:sp>
        <p:nvSpPr>
          <p:cNvPr id="17" name="Bildplatzhalter 4">
            <a:extLst>
              <a:ext uri="{FF2B5EF4-FFF2-40B4-BE49-F238E27FC236}">
                <a16:creationId xmlns:a16="http://schemas.microsoft.com/office/drawing/2014/main" id="{72D7D193-FA99-D74F-89A1-6F7AF9D9C1B5}"/>
              </a:ext>
            </a:extLst>
          </p:cNvPr>
          <p:cNvSpPr>
            <a:spLocks noGrp="1"/>
          </p:cNvSpPr>
          <p:nvPr>
            <p:ph type="pic" sz="quarter" idx="17"/>
          </p:nvPr>
        </p:nvSpPr>
        <p:spPr>
          <a:xfrm>
            <a:off x="2815830" y="3020290"/>
            <a:ext cx="1005989" cy="1015513"/>
          </a:xfrm>
          <a:prstGeom prst="ellipse">
            <a:avLst/>
          </a:prstGeom>
          <a:solidFill>
            <a:schemeClr val="bg2"/>
          </a:solidFill>
          <a:ln w="15875">
            <a:solidFill>
              <a:schemeClr val="accent1"/>
            </a:solidFill>
          </a:ln>
        </p:spPr>
        <p:style>
          <a:lnRef idx="2">
            <a:schemeClr val="dk1"/>
          </a:lnRef>
          <a:fillRef idx="1">
            <a:schemeClr val="lt1"/>
          </a:fillRef>
          <a:effectRef idx="0">
            <a:schemeClr val="dk1"/>
          </a:effectRef>
          <a:fontRef idx="minor">
            <a:schemeClr val="dk1"/>
          </a:fontRef>
        </p:style>
        <p:txBody>
          <a:bodyPr>
            <a:normAutofit/>
          </a:bodyPr>
          <a:lstStyle>
            <a:lvl1pPr>
              <a:defRPr>
                <a:noFill/>
              </a:defRPr>
            </a:lvl1pPr>
          </a:lstStyle>
          <a:p>
            <a:endParaRPr lang="de-DE" dirty="0"/>
          </a:p>
        </p:txBody>
      </p:sp>
      <p:sp>
        <p:nvSpPr>
          <p:cNvPr id="19" name="Bildplatzhalter 4">
            <a:extLst>
              <a:ext uri="{FF2B5EF4-FFF2-40B4-BE49-F238E27FC236}">
                <a16:creationId xmlns:a16="http://schemas.microsoft.com/office/drawing/2014/main" id="{FDFEBBA8-111A-7C49-B579-FA4FF4C85B23}"/>
              </a:ext>
            </a:extLst>
          </p:cNvPr>
          <p:cNvSpPr>
            <a:spLocks noGrp="1"/>
          </p:cNvSpPr>
          <p:nvPr>
            <p:ph type="pic" sz="quarter" idx="18"/>
          </p:nvPr>
        </p:nvSpPr>
        <p:spPr>
          <a:xfrm>
            <a:off x="4981864" y="1122217"/>
            <a:ext cx="1005989" cy="1015513"/>
          </a:xfrm>
          <a:prstGeom prst="ellipse">
            <a:avLst/>
          </a:prstGeom>
          <a:solidFill>
            <a:schemeClr val="bg2"/>
          </a:solidFill>
          <a:ln w="15875">
            <a:solidFill>
              <a:schemeClr val="accent1"/>
            </a:solidFill>
          </a:ln>
        </p:spPr>
        <p:style>
          <a:lnRef idx="2">
            <a:schemeClr val="dk1"/>
          </a:lnRef>
          <a:fillRef idx="1">
            <a:schemeClr val="lt1"/>
          </a:fillRef>
          <a:effectRef idx="0">
            <a:schemeClr val="dk1"/>
          </a:effectRef>
          <a:fontRef idx="minor">
            <a:schemeClr val="dk1"/>
          </a:fontRef>
        </p:style>
        <p:txBody>
          <a:bodyPr>
            <a:normAutofit/>
          </a:bodyPr>
          <a:lstStyle>
            <a:lvl1pPr>
              <a:defRPr>
                <a:noFill/>
              </a:defRPr>
            </a:lvl1pPr>
          </a:lstStyle>
          <a:p>
            <a:endParaRPr lang="de-DE" dirty="0"/>
          </a:p>
        </p:txBody>
      </p:sp>
      <p:sp>
        <p:nvSpPr>
          <p:cNvPr id="21" name="Bildplatzhalter 4">
            <a:extLst>
              <a:ext uri="{FF2B5EF4-FFF2-40B4-BE49-F238E27FC236}">
                <a16:creationId xmlns:a16="http://schemas.microsoft.com/office/drawing/2014/main" id="{8BF9E28C-B432-534D-9BEB-BF7618019F8D}"/>
              </a:ext>
            </a:extLst>
          </p:cNvPr>
          <p:cNvSpPr>
            <a:spLocks noGrp="1"/>
          </p:cNvSpPr>
          <p:nvPr>
            <p:ph type="pic" sz="quarter" idx="19"/>
          </p:nvPr>
        </p:nvSpPr>
        <p:spPr>
          <a:xfrm>
            <a:off x="4981864" y="3020290"/>
            <a:ext cx="1005989" cy="1015513"/>
          </a:xfrm>
          <a:prstGeom prst="ellipse">
            <a:avLst/>
          </a:prstGeom>
          <a:solidFill>
            <a:schemeClr val="bg2"/>
          </a:solidFill>
          <a:ln w="15875">
            <a:solidFill>
              <a:schemeClr val="accent1"/>
            </a:solidFill>
          </a:ln>
        </p:spPr>
        <p:style>
          <a:lnRef idx="2">
            <a:schemeClr val="dk1"/>
          </a:lnRef>
          <a:fillRef idx="1">
            <a:schemeClr val="lt1"/>
          </a:fillRef>
          <a:effectRef idx="0">
            <a:schemeClr val="dk1"/>
          </a:effectRef>
          <a:fontRef idx="minor">
            <a:schemeClr val="dk1"/>
          </a:fontRef>
        </p:style>
        <p:txBody>
          <a:bodyPr>
            <a:normAutofit/>
          </a:bodyPr>
          <a:lstStyle>
            <a:lvl1pPr>
              <a:defRPr>
                <a:noFill/>
              </a:defRPr>
            </a:lvl1pPr>
          </a:lstStyle>
          <a:p>
            <a:endParaRPr lang="de-DE" dirty="0"/>
          </a:p>
        </p:txBody>
      </p:sp>
      <p:sp>
        <p:nvSpPr>
          <p:cNvPr id="23" name="Bildplatzhalter 4">
            <a:extLst>
              <a:ext uri="{FF2B5EF4-FFF2-40B4-BE49-F238E27FC236}">
                <a16:creationId xmlns:a16="http://schemas.microsoft.com/office/drawing/2014/main" id="{1B397B0B-22C7-BD43-9D6D-6A33EE4066D4}"/>
              </a:ext>
            </a:extLst>
          </p:cNvPr>
          <p:cNvSpPr>
            <a:spLocks noGrp="1"/>
          </p:cNvSpPr>
          <p:nvPr>
            <p:ph type="pic" sz="quarter" idx="20"/>
          </p:nvPr>
        </p:nvSpPr>
        <p:spPr>
          <a:xfrm>
            <a:off x="7147898" y="1122217"/>
            <a:ext cx="1005989" cy="1015513"/>
          </a:xfrm>
          <a:prstGeom prst="ellipse">
            <a:avLst/>
          </a:prstGeom>
          <a:solidFill>
            <a:schemeClr val="bg2"/>
          </a:solidFill>
          <a:ln w="15875">
            <a:solidFill>
              <a:schemeClr val="accent1"/>
            </a:solidFill>
          </a:ln>
        </p:spPr>
        <p:style>
          <a:lnRef idx="2">
            <a:schemeClr val="dk1"/>
          </a:lnRef>
          <a:fillRef idx="1">
            <a:schemeClr val="lt1"/>
          </a:fillRef>
          <a:effectRef idx="0">
            <a:schemeClr val="dk1"/>
          </a:effectRef>
          <a:fontRef idx="minor">
            <a:schemeClr val="dk1"/>
          </a:fontRef>
        </p:style>
        <p:txBody>
          <a:bodyPr>
            <a:normAutofit/>
          </a:bodyPr>
          <a:lstStyle>
            <a:lvl1pPr>
              <a:defRPr>
                <a:noFill/>
              </a:defRPr>
            </a:lvl1pPr>
          </a:lstStyle>
          <a:p>
            <a:endParaRPr lang="de-DE" dirty="0"/>
          </a:p>
        </p:txBody>
      </p:sp>
      <p:sp>
        <p:nvSpPr>
          <p:cNvPr id="25" name="Bildplatzhalter 4">
            <a:extLst>
              <a:ext uri="{FF2B5EF4-FFF2-40B4-BE49-F238E27FC236}">
                <a16:creationId xmlns:a16="http://schemas.microsoft.com/office/drawing/2014/main" id="{0913C0ED-40BC-964B-8EBE-229839D9A3ED}"/>
              </a:ext>
            </a:extLst>
          </p:cNvPr>
          <p:cNvSpPr>
            <a:spLocks noGrp="1"/>
          </p:cNvSpPr>
          <p:nvPr>
            <p:ph type="pic" sz="quarter" idx="21"/>
          </p:nvPr>
        </p:nvSpPr>
        <p:spPr>
          <a:xfrm>
            <a:off x="7147898" y="3020290"/>
            <a:ext cx="1005989" cy="1015513"/>
          </a:xfrm>
          <a:prstGeom prst="ellipse">
            <a:avLst/>
          </a:prstGeom>
          <a:solidFill>
            <a:schemeClr val="bg2"/>
          </a:solidFill>
          <a:ln w="15875">
            <a:solidFill>
              <a:schemeClr val="accent1"/>
            </a:solidFill>
          </a:ln>
        </p:spPr>
        <p:style>
          <a:lnRef idx="2">
            <a:schemeClr val="dk1"/>
          </a:lnRef>
          <a:fillRef idx="1">
            <a:schemeClr val="lt1"/>
          </a:fillRef>
          <a:effectRef idx="0">
            <a:schemeClr val="dk1"/>
          </a:effectRef>
          <a:fontRef idx="minor">
            <a:schemeClr val="dk1"/>
          </a:fontRef>
        </p:style>
        <p:txBody>
          <a:bodyPr>
            <a:normAutofit/>
          </a:bodyPr>
          <a:lstStyle>
            <a:lvl1pPr>
              <a:defRPr>
                <a:noFill/>
              </a:defRPr>
            </a:lvl1pPr>
          </a:lstStyle>
          <a:p>
            <a:endParaRPr lang="de-DE" dirty="0"/>
          </a:p>
        </p:txBody>
      </p:sp>
    </p:spTree>
    <p:extLst>
      <p:ext uri="{BB962C8B-B14F-4D97-AF65-F5344CB8AC3E}">
        <p14:creationId xmlns:p14="http://schemas.microsoft.com/office/powerpoint/2010/main" val="4144126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9"/>
        <p:cNvGrpSpPr/>
        <p:nvPr/>
      </p:nvGrpSpPr>
      <p:grpSpPr>
        <a:xfrm>
          <a:off x="0" y="0"/>
          <a:ext cx="0" cy="0"/>
          <a:chOff x="0" y="0"/>
          <a:chExt cx="0" cy="0"/>
        </a:xfrm>
      </p:grpSpPr>
      <p:sp>
        <p:nvSpPr>
          <p:cNvPr id="7" name="Google Shape;22;p5">
            <a:extLst>
              <a:ext uri="{FF2B5EF4-FFF2-40B4-BE49-F238E27FC236}">
                <a16:creationId xmlns:a16="http://schemas.microsoft.com/office/drawing/2014/main" id="{E3B684A0-B9B4-4F44-9FB6-B902E5A01C93}"/>
              </a:ext>
            </a:extLst>
          </p:cNvPr>
          <p:cNvSpPr/>
          <p:nvPr userDrawn="1"/>
        </p:nvSpPr>
        <p:spPr>
          <a:xfrm>
            <a:off x="4571999" y="688925"/>
            <a:ext cx="3892025" cy="3766750"/>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solidFill>
            <a:schemeClr val="accent1">
              <a:alpha val="82000"/>
            </a:schemeClr>
          </a:solidFill>
          <a:ln w="9525" cap="flat" cmpd="sng">
            <a:solidFill>
              <a:schemeClr val="bg1"/>
            </a:solidFill>
            <a:prstDash val="solid"/>
            <a:round/>
            <a:headEnd type="none" w="med" len="med"/>
            <a:tailEnd type="none" w="med" len="med"/>
          </a:ln>
        </p:spPr>
      </p:sp>
      <p:sp>
        <p:nvSpPr>
          <p:cNvPr id="2" name="Titel 1">
            <a:extLst>
              <a:ext uri="{FF2B5EF4-FFF2-40B4-BE49-F238E27FC236}">
                <a16:creationId xmlns:a16="http://schemas.microsoft.com/office/drawing/2014/main" id="{9059B67F-A8C9-5840-A8E9-1714BE5458C8}"/>
              </a:ext>
            </a:extLst>
          </p:cNvPr>
          <p:cNvSpPr>
            <a:spLocks noGrp="1"/>
          </p:cNvSpPr>
          <p:nvPr>
            <p:ph type="title"/>
          </p:nvPr>
        </p:nvSpPr>
        <p:spPr>
          <a:xfrm>
            <a:off x="4231109" y="906556"/>
            <a:ext cx="7772400" cy="626400"/>
          </a:xfrm>
        </p:spPr>
        <p:txBody>
          <a:bodyPr/>
          <a:lstStyle>
            <a:lvl1pPr>
              <a:defRPr>
                <a:solidFill>
                  <a:schemeClr val="bg1"/>
                </a:solidFill>
              </a:defRPr>
            </a:lvl1pPr>
          </a:lstStyle>
          <a:p>
            <a:r>
              <a:rPr lang="de-DE" dirty="0"/>
              <a:t>Mastertitelformat bearbeiten</a:t>
            </a:r>
          </a:p>
        </p:txBody>
      </p:sp>
    </p:spTree>
    <p:extLst>
      <p:ext uri="{BB962C8B-B14F-4D97-AF65-F5344CB8AC3E}">
        <p14:creationId xmlns:p14="http://schemas.microsoft.com/office/powerpoint/2010/main" val="3093673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9"/>
        <p:cNvGrpSpPr/>
        <p:nvPr/>
      </p:nvGrpSpPr>
      <p:grpSpPr>
        <a:xfrm>
          <a:off x="0" y="0"/>
          <a:ext cx="0" cy="0"/>
          <a:chOff x="0" y="0"/>
          <a:chExt cx="0" cy="0"/>
        </a:xfrm>
      </p:grpSpPr>
      <p:sp>
        <p:nvSpPr>
          <p:cNvPr id="7" name="Google Shape;22;p5">
            <a:extLst>
              <a:ext uri="{FF2B5EF4-FFF2-40B4-BE49-F238E27FC236}">
                <a16:creationId xmlns:a16="http://schemas.microsoft.com/office/drawing/2014/main" id="{E3B684A0-B9B4-4F44-9FB6-B902E5A01C93}"/>
              </a:ext>
            </a:extLst>
          </p:cNvPr>
          <p:cNvSpPr/>
          <p:nvPr userDrawn="1"/>
        </p:nvSpPr>
        <p:spPr>
          <a:xfrm>
            <a:off x="4571999" y="688925"/>
            <a:ext cx="3892025" cy="3766750"/>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solidFill>
            <a:schemeClr val="accent4">
              <a:alpha val="82000"/>
            </a:schemeClr>
          </a:solidFill>
          <a:ln w="9525" cap="flat" cmpd="sng">
            <a:solidFill>
              <a:schemeClr val="bg1"/>
            </a:solidFill>
            <a:prstDash val="solid"/>
            <a:round/>
            <a:headEnd type="none" w="med" len="med"/>
            <a:tailEnd type="none" w="med" len="med"/>
          </a:ln>
        </p:spPr>
      </p:sp>
      <p:sp>
        <p:nvSpPr>
          <p:cNvPr id="2" name="Titel 1">
            <a:extLst>
              <a:ext uri="{FF2B5EF4-FFF2-40B4-BE49-F238E27FC236}">
                <a16:creationId xmlns:a16="http://schemas.microsoft.com/office/drawing/2014/main" id="{9059B67F-A8C9-5840-A8E9-1714BE5458C8}"/>
              </a:ext>
            </a:extLst>
          </p:cNvPr>
          <p:cNvSpPr>
            <a:spLocks noGrp="1"/>
          </p:cNvSpPr>
          <p:nvPr>
            <p:ph type="title"/>
          </p:nvPr>
        </p:nvSpPr>
        <p:spPr>
          <a:xfrm>
            <a:off x="4231109" y="906556"/>
            <a:ext cx="7772400" cy="626400"/>
          </a:xfrm>
        </p:spPr>
        <p:txBody>
          <a:bodyPr/>
          <a:lstStyle>
            <a:lvl1pPr>
              <a:defRPr>
                <a:solidFill>
                  <a:schemeClr val="bg1"/>
                </a:solidFill>
              </a:defRPr>
            </a:lvl1pPr>
          </a:lstStyle>
          <a:p>
            <a:r>
              <a:rPr lang="de-DE" dirty="0"/>
              <a:t>Mastertitelformat bearbeiten</a:t>
            </a:r>
          </a:p>
        </p:txBody>
      </p:sp>
    </p:spTree>
    <p:extLst>
      <p:ext uri="{BB962C8B-B14F-4D97-AF65-F5344CB8AC3E}">
        <p14:creationId xmlns:p14="http://schemas.microsoft.com/office/powerpoint/2010/main" val="457220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9"/>
        <p:cNvGrpSpPr/>
        <p:nvPr/>
      </p:nvGrpSpPr>
      <p:grpSpPr>
        <a:xfrm>
          <a:off x="0" y="0"/>
          <a:ext cx="0" cy="0"/>
          <a:chOff x="0" y="0"/>
          <a:chExt cx="0" cy="0"/>
        </a:xfrm>
      </p:grpSpPr>
      <p:sp>
        <p:nvSpPr>
          <p:cNvPr id="7" name="Google Shape;22;p5">
            <a:extLst>
              <a:ext uri="{FF2B5EF4-FFF2-40B4-BE49-F238E27FC236}">
                <a16:creationId xmlns:a16="http://schemas.microsoft.com/office/drawing/2014/main" id="{E3B684A0-B9B4-4F44-9FB6-B902E5A01C93}"/>
              </a:ext>
            </a:extLst>
          </p:cNvPr>
          <p:cNvSpPr/>
          <p:nvPr userDrawn="1"/>
        </p:nvSpPr>
        <p:spPr>
          <a:xfrm>
            <a:off x="679976" y="688375"/>
            <a:ext cx="3892024" cy="3766750"/>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solidFill>
            <a:schemeClr val="accent2">
              <a:alpha val="87000"/>
            </a:schemeClr>
          </a:solidFill>
          <a:ln w="9525" cap="flat" cmpd="sng">
            <a:solidFill>
              <a:schemeClr val="bg1"/>
            </a:solidFill>
            <a:prstDash val="solid"/>
            <a:round/>
            <a:headEnd type="none" w="med" len="med"/>
            <a:tailEnd type="none" w="med" len="med"/>
          </a:ln>
        </p:spPr>
      </p:sp>
      <p:sp>
        <p:nvSpPr>
          <p:cNvPr id="2" name="Titel 1">
            <a:extLst>
              <a:ext uri="{FF2B5EF4-FFF2-40B4-BE49-F238E27FC236}">
                <a16:creationId xmlns:a16="http://schemas.microsoft.com/office/drawing/2014/main" id="{9059B67F-A8C9-5840-A8E9-1714BE5458C8}"/>
              </a:ext>
            </a:extLst>
          </p:cNvPr>
          <p:cNvSpPr>
            <a:spLocks noGrp="1"/>
          </p:cNvSpPr>
          <p:nvPr>
            <p:ph type="title"/>
          </p:nvPr>
        </p:nvSpPr>
        <p:spPr>
          <a:xfrm>
            <a:off x="511164" y="913484"/>
            <a:ext cx="7772400" cy="626400"/>
          </a:xfrm>
        </p:spPr>
        <p:txBody>
          <a:bodyPr/>
          <a:lstStyle>
            <a:lvl1pPr>
              <a:defRPr>
                <a:solidFill>
                  <a:schemeClr val="bg1"/>
                </a:solidFill>
              </a:defRPr>
            </a:lvl1pPr>
          </a:lstStyle>
          <a:p>
            <a:r>
              <a:rPr lang="de-DE" dirty="0"/>
              <a:t>Mastertitelformat bearbeiten</a:t>
            </a:r>
          </a:p>
        </p:txBody>
      </p:sp>
    </p:spTree>
    <p:extLst>
      <p:ext uri="{BB962C8B-B14F-4D97-AF65-F5344CB8AC3E}">
        <p14:creationId xmlns:p14="http://schemas.microsoft.com/office/powerpoint/2010/main" val="3317220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TITLE_1_1">
    <p:bg>
      <p:bgPr>
        <a:gradFill>
          <a:gsLst>
            <a:gs pos="0">
              <a:schemeClr val="accent1"/>
            </a:gs>
            <a:gs pos="50000">
              <a:schemeClr val="accent1"/>
            </a:gs>
            <a:gs pos="100000">
              <a:schemeClr val="accent3"/>
            </a:gs>
          </a:gsLst>
          <a:lin ang="2700006" scaled="0"/>
        </a:gradFill>
        <a:effectLst/>
      </p:bgPr>
    </p:bg>
    <p:spTree>
      <p:nvGrpSpPr>
        <p:cNvPr id="1" name="Shape 16"/>
        <p:cNvGrpSpPr/>
        <p:nvPr/>
      </p:nvGrpSpPr>
      <p:grpSpPr>
        <a:xfrm>
          <a:off x="0" y="0"/>
          <a:ext cx="0" cy="0"/>
          <a:chOff x="0" y="0"/>
          <a:chExt cx="0" cy="0"/>
        </a:xfrm>
      </p:grpSpPr>
      <p:sp>
        <p:nvSpPr>
          <p:cNvPr id="17" name="Google Shape;17;p4"/>
          <p:cNvSpPr/>
          <p:nvPr/>
        </p:nvSpPr>
        <p:spPr>
          <a:xfrm>
            <a:off x="688925" y="688925"/>
            <a:ext cx="7775100" cy="3766750"/>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noFill/>
          <a:ln w="9525" cap="flat" cmpd="sng">
            <a:solidFill>
              <a:schemeClr val="accent2"/>
            </a:solidFill>
            <a:prstDash val="solid"/>
            <a:round/>
            <a:headEnd type="none" w="med" len="med"/>
            <a:tailEnd type="none" w="med" len="med"/>
          </a:ln>
        </p:spPr>
      </p:sp>
      <p:sp>
        <p:nvSpPr>
          <p:cNvPr id="18" name="Google Shape;18;p4"/>
          <p:cNvSpPr txBox="1">
            <a:spLocks noGrp="1"/>
          </p:cNvSpPr>
          <p:nvPr>
            <p:ph type="body" idx="1"/>
          </p:nvPr>
        </p:nvSpPr>
        <p:spPr>
          <a:xfrm>
            <a:off x="1100499" y="1079200"/>
            <a:ext cx="5729791" cy="2991600"/>
          </a:xfrm>
          <a:prstGeom prst="rect">
            <a:avLst/>
          </a:prstGeom>
        </p:spPr>
        <p:txBody>
          <a:bodyPr spcFirstLastPara="1" wrap="square" lIns="0" tIns="0" rIns="0" bIns="0" anchor="t" anchorCtr="0">
            <a:noAutofit/>
          </a:bodyPr>
          <a:lstStyle>
            <a:lvl1pPr marL="457200" lvl="0" indent="-431800" rtl="0">
              <a:lnSpc>
                <a:spcPct val="100000"/>
              </a:lnSpc>
              <a:spcBef>
                <a:spcPts val="0"/>
              </a:spcBef>
              <a:spcAft>
                <a:spcPts val="0"/>
              </a:spcAft>
              <a:buClr>
                <a:schemeClr val="lt1"/>
              </a:buClr>
              <a:buSzPts val="3200"/>
              <a:buFont typeface="Kulim Park"/>
              <a:buChar char="▸"/>
              <a:defRPr sz="3200" b="1" i="0">
                <a:solidFill>
                  <a:schemeClr val="lt1"/>
                </a:solidFill>
                <a:latin typeface="Poppins SemiBold" pitchFamily="2" charset="77"/>
                <a:ea typeface="Poppins SemiBold" pitchFamily="2" charset="77"/>
                <a:cs typeface="Poppins SemiBold" pitchFamily="2" charset="77"/>
                <a:sym typeface="Kulim Park"/>
              </a:defRPr>
            </a:lvl1pPr>
            <a:lvl2pPr marL="914400" lvl="1"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2pPr>
            <a:lvl3pPr marL="1371600" lvl="2"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3pPr>
            <a:lvl4pPr marL="1828800" lvl="3"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4pPr>
            <a:lvl5pPr marL="2286000" lvl="4"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5pPr>
            <a:lvl6pPr marL="2743200" lvl="5"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6pPr>
            <a:lvl7pPr marL="3200400" lvl="6"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7pPr>
            <a:lvl8pPr marL="3657600" lvl="7"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8pPr>
            <a:lvl9pPr marL="4114800" lvl="8" indent="-431800" rtl="0">
              <a:lnSpc>
                <a:spcPct val="100000"/>
              </a:lnSpc>
              <a:spcBef>
                <a:spcPts val="600"/>
              </a:spcBef>
              <a:spcAft>
                <a:spcPts val="600"/>
              </a:spcAft>
              <a:buClr>
                <a:schemeClr val="lt1"/>
              </a:buClr>
              <a:buSzPts val="3200"/>
              <a:buFont typeface="Kulim Park"/>
              <a:buChar char="■"/>
              <a:defRPr sz="3200" b="1">
                <a:solidFill>
                  <a:schemeClr val="lt1"/>
                </a:solidFill>
                <a:latin typeface="Kulim Park"/>
                <a:ea typeface="Kulim Park"/>
                <a:cs typeface="Kulim Park"/>
                <a:sym typeface="Kulim Park"/>
              </a:defRPr>
            </a:lvl9pPr>
          </a:lstStyle>
          <a:p>
            <a:endParaRPr dirty="0"/>
          </a:p>
        </p:txBody>
      </p:sp>
      <p:sp>
        <p:nvSpPr>
          <p:cNvPr id="19" name="Google Shape;19;p4"/>
          <p:cNvSpPr txBox="1"/>
          <p:nvPr/>
        </p:nvSpPr>
        <p:spPr>
          <a:xfrm>
            <a:off x="273700" y="871753"/>
            <a:ext cx="7818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7200" dirty="0">
                <a:solidFill>
                  <a:schemeClr val="bg1"/>
                </a:solidFill>
                <a:latin typeface="Red Hat Display Black"/>
                <a:ea typeface="Red Hat Display Black"/>
                <a:cs typeface="Red Hat Display Black"/>
                <a:sym typeface="Red Hat Display Black"/>
              </a:rPr>
              <a:t>“</a:t>
            </a:r>
            <a:endParaRPr sz="7200" dirty="0">
              <a:solidFill>
                <a:schemeClr val="bg1"/>
              </a:solidFill>
              <a:latin typeface="Red Hat Display Black"/>
              <a:ea typeface="Red Hat Display Black"/>
              <a:cs typeface="Red Hat Display Black"/>
              <a:sym typeface="Red Hat Display Black"/>
            </a:endParaRPr>
          </a:p>
        </p:txBody>
      </p:sp>
      <p:sp>
        <p:nvSpPr>
          <p:cNvPr id="20" name="Google Shape;20;p4"/>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b="1" i="0">
                <a:solidFill>
                  <a:schemeClr val="lt1"/>
                </a:solidFill>
                <a:latin typeface="Poppins Black" pitchFamily="2" charset="77"/>
                <a:cs typeface="Poppins Black" pitchFamily="2" charset="77"/>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de-DE" smtClean="0"/>
              <a:pPr/>
              <a:t>‹Nr.›</a:t>
            </a:fld>
            <a:endParaRPr lang="de-DE" b="1" dirty="0">
              <a:latin typeface="Poppins Black" pitchFamily="2" charset="77"/>
              <a:cs typeface="Poppins Black" pitchFamily="2" charset="77"/>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reserve="1">
  <p:cSld name="Zitat mit Bi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16"/>
        <p:cNvGrpSpPr/>
        <p:nvPr/>
      </p:nvGrpSpPr>
      <p:grpSpPr>
        <a:xfrm>
          <a:off x="0" y="0"/>
          <a:ext cx="0" cy="0"/>
          <a:chOff x="0" y="0"/>
          <a:chExt cx="0" cy="0"/>
        </a:xfrm>
      </p:grpSpPr>
      <p:sp>
        <p:nvSpPr>
          <p:cNvPr id="7" name="Google Shape;52;p10">
            <a:extLst>
              <a:ext uri="{FF2B5EF4-FFF2-40B4-BE49-F238E27FC236}">
                <a16:creationId xmlns:a16="http://schemas.microsoft.com/office/drawing/2014/main" id="{3B74A531-496F-2F4E-99AB-B15ED92C4C70}"/>
              </a:ext>
            </a:extLst>
          </p:cNvPr>
          <p:cNvSpPr/>
          <p:nvPr userDrawn="1"/>
        </p:nvSpPr>
        <p:spPr>
          <a:xfrm>
            <a:off x="688925" y="688925"/>
            <a:ext cx="7775100" cy="3766750"/>
          </a:xfrm>
          <a:custGeom>
            <a:avLst/>
            <a:gdLst/>
            <a:ahLst/>
            <a:cxnLst/>
            <a:rect l="l" t="t" r="r" b="b"/>
            <a:pathLst>
              <a:path w="311004" h="150670" extrusionOk="0">
                <a:moveTo>
                  <a:pt x="0" y="142438"/>
                </a:moveTo>
                <a:lnTo>
                  <a:pt x="0" y="150670"/>
                </a:lnTo>
                <a:lnTo>
                  <a:pt x="311004" y="150670"/>
                </a:lnTo>
                <a:lnTo>
                  <a:pt x="311004" y="0"/>
                </a:lnTo>
                <a:lnTo>
                  <a:pt x="0" y="0"/>
                </a:lnTo>
                <a:lnTo>
                  <a:pt x="0" y="126334"/>
                </a:lnTo>
              </a:path>
            </a:pathLst>
          </a:custGeom>
          <a:solidFill>
            <a:schemeClr val="accent4">
              <a:alpha val="86000"/>
            </a:schemeClr>
          </a:solidFill>
          <a:ln w="9525" cap="flat" cmpd="sng">
            <a:solidFill>
              <a:schemeClr val="bg1"/>
            </a:solidFill>
            <a:prstDash val="solid"/>
            <a:round/>
            <a:headEnd type="none" w="med" len="med"/>
            <a:tailEnd type="none" w="med" len="med"/>
          </a:ln>
        </p:spPr>
      </p:sp>
      <p:sp>
        <p:nvSpPr>
          <p:cNvPr id="18" name="Google Shape;18;p4"/>
          <p:cNvSpPr txBox="1">
            <a:spLocks noGrp="1"/>
          </p:cNvSpPr>
          <p:nvPr>
            <p:ph type="body" idx="1"/>
          </p:nvPr>
        </p:nvSpPr>
        <p:spPr>
          <a:xfrm>
            <a:off x="1100499" y="1079200"/>
            <a:ext cx="5729791" cy="2991600"/>
          </a:xfrm>
          <a:prstGeom prst="rect">
            <a:avLst/>
          </a:prstGeom>
        </p:spPr>
        <p:txBody>
          <a:bodyPr spcFirstLastPara="1" wrap="square" lIns="0" tIns="0" rIns="0" bIns="0" anchor="t" anchorCtr="0">
            <a:noAutofit/>
          </a:bodyPr>
          <a:lstStyle>
            <a:lvl1pPr marL="457200" lvl="0" indent="-431800" rtl="0">
              <a:lnSpc>
                <a:spcPct val="100000"/>
              </a:lnSpc>
              <a:spcBef>
                <a:spcPts val="0"/>
              </a:spcBef>
              <a:spcAft>
                <a:spcPts val="0"/>
              </a:spcAft>
              <a:buClr>
                <a:schemeClr val="lt1"/>
              </a:buClr>
              <a:buSzPts val="3200"/>
              <a:buFont typeface="Kulim Park"/>
              <a:buChar char="▸"/>
              <a:defRPr sz="3200" b="1" i="0">
                <a:solidFill>
                  <a:schemeClr val="lt1"/>
                </a:solidFill>
                <a:latin typeface="Poppins SemiBold" pitchFamily="2" charset="77"/>
                <a:ea typeface="Poppins SemiBold" pitchFamily="2" charset="77"/>
                <a:cs typeface="Poppins SemiBold" pitchFamily="2" charset="77"/>
                <a:sym typeface="Kulim Park"/>
              </a:defRPr>
            </a:lvl1pPr>
            <a:lvl2pPr marL="914400" lvl="1"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2pPr>
            <a:lvl3pPr marL="1371600" lvl="2"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3pPr>
            <a:lvl4pPr marL="1828800" lvl="3"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4pPr>
            <a:lvl5pPr marL="2286000" lvl="4"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5pPr>
            <a:lvl6pPr marL="2743200" lvl="5"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6pPr>
            <a:lvl7pPr marL="3200400" lvl="6"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7pPr>
            <a:lvl8pPr marL="3657600" lvl="7" indent="-431800" rtl="0">
              <a:lnSpc>
                <a:spcPct val="100000"/>
              </a:lnSpc>
              <a:spcBef>
                <a:spcPts val="600"/>
              </a:spcBef>
              <a:spcAft>
                <a:spcPts val="0"/>
              </a:spcAft>
              <a:buClr>
                <a:schemeClr val="lt1"/>
              </a:buClr>
              <a:buSzPts val="3200"/>
              <a:buFont typeface="Kulim Park"/>
              <a:buChar char="○"/>
              <a:defRPr sz="3200" b="1">
                <a:solidFill>
                  <a:schemeClr val="lt1"/>
                </a:solidFill>
                <a:latin typeface="Kulim Park"/>
                <a:ea typeface="Kulim Park"/>
                <a:cs typeface="Kulim Park"/>
                <a:sym typeface="Kulim Park"/>
              </a:defRPr>
            </a:lvl8pPr>
            <a:lvl9pPr marL="4114800" lvl="8" indent="-431800" rtl="0">
              <a:lnSpc>
                <a:spcPct val="100000"/>
              </a:lnSpc>
              <a:spcBef>
                <a:spcPts val="600"/>
              </a:spcBef>
              <a:spcAft>
                <a:spcPts val="600"/>
              </a:spcAft>
              <a:buClr>
                <a:schemeClr val="lt1"/>
              </a:buClr>
              <a:buSzPts val="3200"/>
              <a:buFont typeface="Kulim Park"/>
              <a:buChar char="■"/>
              <a:defRPr sz="3200" b="1">
                <a:solidFill>
                  <a:schemeClr val="lt1"/>
                </a:solidFill>
                <a:latin typeface="Kulim Park"/>
                <a:ea typeface="Kulim Park"/>
                <a:cs typeface="Kulim Park"/>
                <a:sym typeface="Kulim Park"/>
              </a:defRPr>
            </a:lvl9pPr>
          </a:lstStyle>
          <a:p>
            <a:endParaRPr dirty="0"/>
          </a:p>
        </p:txBody>
      </p:sp>
      <p:sp>
        <p:nvSpPr>
          <p:cNvPr id="20" name="Google Shape;20;p4"/>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b="1" i="0">
                <a:solidFill>
                  <a:schemeClr val="lt1"/>
                </a:solidFill>
                <a:latin typeface="Poppins Black" pitchFamily="2" charset="77"/>
                <a:cs typeface="Poppins Black" pitchFamily="2" charset="77"/>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de-DE" smtClean="0"/>
              <a:pPr/>
              <a:t>‹Nr.›</a:t>
            </a:fld>
            <a:endParaRPr lang="de-DE" b="1" dirty="0">
              <a:latin typeface="Poppins Black" pitchFamily="2" charset="77"/>
              <a:cs typeface="Poppins Black" pitchFamily="2" charset="77"/>
            </a:endParaRPr>
          </a:p>
        </p:txBody>
      </p:sp>
      <p:sp>
        <p:nvSpPr>
          <p:cNvPr id="19" name="Google Shape;19;p4"/>
          <p:cNvSpPr txBox="1"/>
          <p:nvPr/>
        </p:nvSpPr>
        <p:spPr>
          <a:xfrm>
            <a:off x="273700" y="871753"/>
            <a:ext cx="7818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7200" dirty="0">
                <a:solidFill>
                  <a:schemeClr val="bg1"/>
                </a:solidFill>
                <a:latin typeface="Red Hat Display Black"/>
                <a:ea typeface="Red Hat Display Black"/>
                <a:cs typeface="Red Hat Display Black"/>
                <a:sym typeface="Red Hat Display Black"/>
              </a:rPr>
              <a:t>“</a:t>
            </a:r>
            <a:endParaRPr sz="7200" dirty="0">
              <a:solidFill>
                <a:schemeClr val="bg1"/>
              </a:solidFill>
              <a:latin typeface="Red Hat Display Black"/>
              <a:ea typeface="Red Hat Display Black"/>
              <a:cs typeface="Red Hat Display Black"/>
              <a:sym typeface="Red Hat Display Black"/>
            </a:endParaRPr>
          </a:p>
        </p:txBody>
      </p:sp>
    </p:spTree>
    <p:extLst>
      <p:ext uri="{BB962C8B-B14F-4D97-AF65-F5344CB8AC3E}">
        <p14:creationId xmlns:p14="http://schemas.microsoft.com/office/powerpoint/2010/main" val="2690994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b="1" i="0">
                <a:solidFill>
                  <a:schemeClr val="bg1"/>
                </a:solidFill>
                <a:latin typeface="Poppins Black" pitchFamily="2" charset="77"/>
                <a:cs typeface="Poppins Black" pitchFamily="2" charset="77"/>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de-DE" smtClean="0"/>
              <a:pPr/>
              <a:t>‹Nr.›</a:t>
            </a:fld>
            <a:endParaRPr lang="de-DE" dirty="0"/>
          </a:p>
        </p:txBody>
      </p:sp>
      <p:sp>
        <p:nvSpPr>
          <p:cNvPr id="55" name="Google Shape;55;p11"/>
          <p:cNvSpPr/>
          <p:nvPr userDrawn="1"/>
        </p:nvSpPr>
        <p:spPr>
          <a:xfrm>
            <a:off x="699655" y="685800"/>
            <a:ext cx="5181600" cy="3771900"/>
          </a:xfrm>
          <a:prstGeom prst="rect">
            <a:avLst/>
          </a:prstGeom>
          <a:solidFill>
            <a:schemeClr val="bg1">
              <a:alpha val="90000"/>
            </a:schemeClr>
          </a:solidFill>
          <a:ln w="127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Titel 26">
            <a:extLst>
              <a:ext uri="{FF2B5EF4-FFF2-40B4-BE49-F238E27FC236}">
                <a16:creationId xmlns:a16="http://schemas.microsoft.com/office/drawing/2014/main" id="{2F8A16A1-5768-784F-B0A9-5B0D17F26687}"/>
              </a:ext>
            </a:extLst>
          </p:cNvPr>
          <p:cNvSpPr>
            <a:spLocks noGrp="1"/>
          </p:cNvSpPr>
          <p:nvPr>
            <p:ph type="title"/>
          </p:nvPr>
        </p:nvSpPr>
        <p:spPr>
          <a:xfrm>
            <a:off x="788255" y="685800"/>
            <a:ext cx="4878254" cy="361134"/>
          </a:xfrm>
        </p:spPr>
        <p:txBody>
          <a:bodyPr/>
          <a:lstStyle>
            <a:lvl1pPr>
              <a:defRPr sz="1500" b="1" i="0">
                <a:latin typeface="Poppins Black" pitchFamily="2" charset="77"/>
                <a:cs typeface="Poppins Black" pitchFamily="2" charset="77"/>
              </a:defRPr>
            </a:lvl1pPr>
          </a:lstStyle>
          <a:p>
            <a:r>
              <a:rPr lang="de-DE" dirty="0"/>
              <a:t>Mastertitelformat bearbeiten</a:t>
            </a:r>
          </a:p>
        </p:txBody>
      </p:sp>
    </p:spTree>
    <p:extLst>
      <p:ext uri="{BB962C8B-B14F-4D97-AF65-F5344CB8AC3E}">
        <p14:creationId xmlns:p14="http://schemas.microsoft.com/office/powerpoint/2010/main" val="2969813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9"/>
        <p:cNvGrpSpPr/>
        <p:nvPr/>
      </p:nvGrpSpPr>
      <p:grpSpPr>
        <a:xfrm>
          <a:off x="0" y="0"/>
          <a:ext cx="0" cy="0"/>
          <a:chOff x="0" y="0"/>
          <a:chExt cx="0" cy="0"/>
        </a:xfrm>
      </p:grpSpPr>
      <p:sp>
        <p:nvSpPr>
          <p:cNvPr id="3" name="Rechteck 2">
            <a:extLst>
              <a:ext uri="{FF2B5EF4-FFF2-40B4-BE49-F238E27FC236}">
                <a16:creationId xmlns:a16="http://schemas.microsoft.com/office/drawing/2014/main" id="{7D848B6A-1F23-2B4B-8A97-E1190946E3A0}"/>
              </a:ext>
            </a:extLst>
          </p:cNvPr>
          <p:cNvSpPr/>
          <p:nvPr userDrawn="1"/>
        </p:nvSpPr>
        <p:spPr>
          <a:xfrm>
            <a:off x="-1" y="1"/>
            <a:ext cx="9144001" cy="5143500"/>
          </a:xfrm>
          <a:prstGeom prst="rect">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Google Shape;11;p2"/>
          <p:cNvSpPr/>
          <p:nvPr/>
        </p:nvSpPr>
        <p:spPr>
          <a:xfrm>
            <a:off x="688925" y="688925"/>
            <a:ext cx="7775100" cy="3766750"/>
          </a:xfrm>
          <a:custGeom>
            <a:avLst/>
            <a:gdLst/>
            <a:ahLst/>
            <a:cxnLst/>
            <a:rect l="l" t="t" r="r" b="b"/>
            <a:pathLst>
              <a:path w="311004" h="150670" extrusionOk="0">
                <a:moveTo>
                  <a:pt x="0" y="45810"/>
                </a:moveTo>
                <a:lnTo>
                  <a:pt x="0" y="0"/>
                </a:lnTo>
                <a:lnTo>
                  <a:pt x="311004" y="0"/>
                </a:lnTo>
                <a:lnTo>
                  <a:pt x="311004" y="150670"/>
                </a:lnTo>
                <a:lnTo>
                  <a:pt x="0" y="150670"/>
                </a:lnTo>
                <a:lnTo>
                  <a:pt x="0" y="105219"/>
                </a:lnTo>
              </a:path>
            </a:pathLst>
          </a:custGeom>
          <a:noFill/>
          <a:ln w="9525" cap="flat" cmpd="sng">
            <a:solidFill>
              <a:schemeClr val="bg1"/>
            </a:solidFill>
            <a:prstDash val="solid"/>
            <a:miter lim="8000"/>
            <a:headEnd type="none" w="med" len="med"/>
            <a:tailEnd type="none" w="med" len="med"/>
          </a:ln>
        </p:spPr>
      </p:sp>
      <p:sp>
        <p:nvSpPr>
          <p:cNvPr id="6" name="Rechteck 5">
            <a:extLst>
              <a:ext uri="{FF2B5EF4-FFF2-40B4-BE49-F238E27FC236}">
                <a16:creationId xmlns:a16="http://schemas.microsoft.com/office/drawing/2014/main" id="{72509A50-2316-4047-8BCB-5B7742A7013B}"/>
              </a:ext>
            </a:extLst>
          </p:cNvPr>
          <p:cNvSpPr/>
          <p:nvPr userDrawn="1"/>
        </p:nvSpPr>
        <p:spPr>
          <a:xfrm>
            <a:off x="706582" y="685800"/>
            <a:ext cx="7762333" cy="37684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D8CD32A-8E47-9B41-A062-E9CF5F6F8F94}"/>
              </a:ext>
            </a:extLst>
          </p:cNvPr>
          <p:cNvSpPr>
            <a:spLocks noGrp="1"/>
          </p:cNvSpPr>
          <p:nvPr>
            <p:ph type="title"/>
          </p:nvPr>
        </p:nvSpPr>
        <p:spPr>
          <a:xfrm>
            <a:off x="665018" y="2256818"/>
            <a:ext cx="7772400" cy="626400"/>
          </a:xfrm>
        </p:spPr>
        <p:txBody>
          <a:bodyPr/>
          <a:lstStyle>
            <a:lvl1pPr>
              <a:defRPr b="1" i="0">
                <a:solidFill>
                  <a:schemeClr val="bg1"/>
                </a:solidFill>
                <a:latin typeface="Poppins Black" pitchFamily="2" charset="77"/>
                <a:cs typeface="Poppins Black" pitchFamily="2" charset="77"/>
              </a:defRPr>
            </a:lvl1pPr>
          </a:lstStyle>
          <a:p>
            <a:r>
              <a:rPr lang="de-DE" dirty="0"/>
              <a:t>Mastertitelformat bearbeiten</a:t>
            </a:r>
          </a:p>
        </p:txBody>
      </p:sp>
    </p:spTree>
    <p:extLst>
      <p:ext uri="{BB962C8B-B14F-4D97-AF65-F5344CB8AC3E}">
        <p14:creationId xmlns:p14="http://schemas.microsoft.com/office/powerpoint/2010/main" val="1350176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bg1"/>
        </a:solidFill>
        <a:effectLst/>
      </p:bgPr>
    </p:bg>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b="1" i="0">
                <a:latin typeface="Poppins Black" pitchFamily="2" charset="77"/>
                <a:cs typeface="Poppins Black" pitchFamily="2" charset="77"/>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de-DE" smtClean="0"/>
              <a:pPr/>
              <a:t>‹Nr.›</a:t>
            </a:fld>
            <a:endParaRPr lang="de-DE" b="1" dirty="0">
              <a:latin typeface="Poppins Black" pitchFamily="2" charset="77"/>
              <a:cs typeface="Poppins Black" pitchFamily="2" charset="77"/>
            </a:endParaRPr>
          </a:p>
        </p:txBody>
      </p:sp>
    </p:spTree>
    <p:extLst>
      <p:ext uri="{BB962C8B-B14F-4D97-AF65-F5344CB8AC3E}">
        <p14:creationId xmlns:p14="http://schemas.microsoft.com/office/powerpoint/2010/main" val="3170783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reserve="1" userDrawn="1">
  <p:cSld name="Abschnittstitel">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b="1" i="0">
                <a:solidFill>
                  <a:schemeClr val="accent1"/>
                </a:solidFill>
                <a:latin typeface="Poppins Black" pitchFamily="2" charset="77"/>
                <a:cs typeface="Poppins Black" pitchFamily="2" charset="77"/>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de-DE" smtClean="0"/>
              <a:pPr/>
              <a:t>‹Nr.›</a:t>
            </a:fld>
            <a:endParaRPr lang="de-DE" dirty="0"/>
          </a:p>
        </p:txBody>
      </p:sp>
      <p:sp>
        <p:nvSpPr>
          <p:cNvPr id="27" name="Titel 26">
            <a:extLst>
              <a:ext uri="{FF2B5EF4-FFF2-40B4-BE49-F238E27FC236}">
                <a16:creationId xmlns:a16="http://schemas.microsoft.com/office/drawing/2014/main" id="{2F8A16A1-5768-784F-B0A9-5B0D17F26687}"/>
              </a:ext>
            </a:extLst>
          </p:cNvPr>
          <p:cNvSpPr>
            <a:spLocks noGrp="1"/>
          </p:cNvSpPr>
          <p:nvPr>
            <p:ph type="title"/>
          </p:nvPr>
        </p:nvSpPr>
        <p:spPr>
          <a:xfrm>
            <a:off x="638414" y="2244436"/>
            <a:ext cx="7549624" cy="817418"/>
          </a:xfrm>
          <a:ln>
            <a:noFill/>
          </a:ln>
        </p:spPr>
        <p:txBody>
          <a:bodyPr/>
          <a:lstStyle>
            <a:lvl1pPr algn="l">
              <a:defRPr sz="6600" b="1" i="0">
                <a:ln>
                  <a:noFill/>
                </a:ln>
                <a:solidFill>
                  <a:schemeClr val="bg1">
                    <a:alpha val="86000"/>
                  </a:schemeClr>
                </a:solidFill>
                <a:latin typeface="Poppins Black" pitchFamily="2" charset="77"/>
                <a:cs typeface="Poppins Black" pitchFamily="2" charset="77"/>
              </a:defRPr>
            </a:lvl1pPr>
          </a:lstStyle>
          <a:p>
            <a:r>
              <a:rPr lang="de-DE" dirty="0"/>
              <a:t>Mastertitelformat bearbeiten</a:t>
            </a:r>
          </a:p>
        </p:txBody>
      </p:sp>
      <p:sp>
        <p:nvSpPr>
          <p:cNvPr id="5" name="Google Shape;13;p3">
            <a:extLst>
              <a:ext uri="{FF2B5EF4-FFF2-40B4-BE49-F238E27FC236}">
                <a16:creationId xmlns:a16="http://schemas.microsoft.com/office/drawing/2014/main" id="{78EC6429-D199-634F-B97A-FD965A6A7BA1}"/>
              </a:ext>
            </a:extLst>
          </p:cNvPr>
          <p:cNvSpPr/>
          <p:nvPr userDrawn="1"/>
        </p:nvSpPr>
        <p:spPr>
          <a:xfrm>
            <a:off x="688925" y="688925"/>
            <a:ext cx="7775100" cy="3766750"/>
          </a:xfrm>
          <a:custGeom>
            <a:avLst/>
            <a:gdLst/>
            <a:ahLst/>
            <a:cxnLst/>
            <a:rect l="l" t="t" r="r" b="b"/>
            <a:pathLst>
              <a:path w="311004" h="150670" extrusionOk="0">
                <a:moveTo>
                  <a:pt x="0" y="55831"/>
                </a:moveTo>
                <a:lnTo>
                  <a:pt x="0" y="0"/>
                </a:lnTo>
                <a:lnTo>
                  <a:pt x="311004" y="0"/>
                </a:lnTo>
                <a:lnTo>
                  <a:pt x="311004" y="150670"/>
                </a:lnTo>
                <a:lnTo>
                  <a:pt x="0" y="150670"/>
                </a:lnTo>
                <a:lnTo>
                  <a:pt x="0" y="95556"/>
                </a:lnTo>
              </a:path>
            </a:pathLst>
          </a:custGeom>
          <a:noFill/>
          <a:ln w="9525" cap="flat" cmpd="sng">
            <a:solidFill>
              <a:schemeClr val="accent1"/>
            </a:solidFill>
            <a:prstDash val="solid"/>
            <a:miter lim="8000"/>
            <a:headEnd type="none" w="med" len="med"/>
            <a:tailEnd type="none" w="med" len="med"/>
          </a:ln>
        </p:spPr>
      </p:sp>
    </p:spTree>
    <p:extLst>
      <p:ext uri="{BB962C8B-B14F-4D97-AF65-F5344CB8AC3E}">
        <p14:creationId xmlns:p14="http://schemas.microsoft.com/office/powerpoint/2010/main" val="3993224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Folientitel (grün)">
    <p:bg>
      <p:bgPr>
        <a:solidFill>
          <a:schemeClr val="bg1"/>
        </a:solidFill>
        <a:effectLst/>
      </p:bgPr>
    </p:bg>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b="1" i="0">
                <a:latin typeface="Poppins Black" pitchFamily="2" charset="77"/>
                <a:cs typeface="Poppins Black" pitchFamily="2" charset="77"/>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de-DE" smtClean="0"/>
              <a:pPr/>
              <a:t>‹Nr.›</a:t>
            </a:fld>
            <a:endParaRPr lang="de-DE" b="1" dirty="0">
              <a:latin typeface="Poppins Black" pitchFamily="2" charset="77"/>
              <a:cs typeface="Poppins Black" pitchFamily="2" charset="77"/>
            </a:endParaRPr>
          </a:p>
        </p:txBody>
      </p:sp>
      <p:cxnSp>
        <p:nvCxnSpPr>
          <p:cNvPr id="8" name="Gerade Verbindung 7">
            <a:extLst>
              <a:ext uri="{FF2B5EF4-FFF2-40B4-BE49-F238E27FC236}">
                <a16:creationId xmlns:a16="http://schemas.microsoft.com/office/drawing/2014/main" id="{047AA88A-E1E0-C94E-B009-8AB26C47B953}"/>
              </a:ext>
            </a:extLst>
          </p:cNvPr>
          <p:cNvCxnSpPr/>
          <p:nvPr userDrawn="1"/>
        </p:nvCxnSpPr>
        <p:spPr>
          <a:xfrm>
            <a:off x="-92098" y="349752"/>
            <a:ext cx="730204"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0841DF4E-C53C-6745-B476-9D6B73E39734}"/>
              </a:ext>
            </a:extLst>
          </p:cNvPr>
          <p:cNvCxnSpPr>
            <a:cxnSpLocks/>
          </p:cNvCxnSpPr>
          <p:nvPr userDrawn="1"/>
        </p:nvCxnSpPr>
        <p:spPr>
          <a:xfrm>
            <a:off x="4073236" y="349752"/>
            <a:ext cx="4384958"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1" name="Google Shape;29;p6">
            <a:extLst>
              <a:ext uri="{FF2B5EF4-FFF2-40B4-BE49-F238E27FC236}">
                <a16:creationId xmlns:a16="http://schemas.microsoft.com/office/drawing/2014/main" id="{8BFDD115-C74B-B14F-AFA6-3C72341A4567}"/>
              </a:ext>
            </a:extLst>
          </p:cNvPr>
          <p:cNvSpPr txBox="1">
            <a:spLocks noGrp="1"/>
          </p:cNvSpPr>
          <p:nvPr>
            <p:ph type="title"/>
          </p:nvPr>
        </p:nvSpPr>
        <p:spPr>
          <a:xfrm>
            <a:off x="705540" y="109366"/>
            <a:ext cx="3277642" cy="506536"/>
          </a:xfrm>
          <a:prstGeom prst="rect">
            <a:avLst/>
          </a:prstGeom>
        </p:spPr>
        <p:txBody>
          <a:bodyPr spcFirstLastPara="1" wrap="square" lIns="0" tIns="0" rIns="0" bIns="0" anchor="ctr" anchorCtr="0">
            <a:noAutofit/>
          </a:bodyPr>
          <a:lstStyle>
            <a:lvl1pPr lvl="0" rtl="0">
              <a:spcBef>
                <a:spcPts val="0"/>
              </a:spcBef>
              <a:spcAft>
                <a:spcPts val="0"/>
              </a:spcAft>
              <a:buSzPts val="2800"/>
              <a:buNone/>
              <a:defRPr sz="2700" b="1" i="0">
                <a:latin typeface="Poppins Black" pitchFamily="2" charset="77"/>
                <a:cs typeface="Poppins Black" pitchFamily="2" charset="77"/>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dirty="0"/>
          </a:p>
        </p:txBody>
      </p:sp>
    </p:spTree>
    <p:extLst>
      <p:ext uri="{BB962C8B-B14F-4D97-AF65-F5344CB8AC3E}">
        <p14:creationId xmlns:p14="http://schemas.microsoft.com/office/powerpoint/2010/main" val="1599385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accent1"/>
        </a:solidFill>
        <a:effectLst/>
      </p:bgPr>
    </p:bg>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b="1" i="0">
                <a:solidFill>
                  <a:schemeClr val="bg1"/>
                </a:solidFill>
                <a:latin typeface="Poppins Black" pitchFamily="2" charset="77"/>
                <a:cs typeface="Poppins Black" pitchFamily="2" charset="77"/>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de-DE" smtClean="0"/>
              <a:pPr/>
              <a:t>‹Nr.›</a:t>
            </a:fld>
            <a:endParaRPr lang="de-DE" dirty="0"/>
          </a:p>
        </p:txBody>
      </p:sp>
      <p:cxnSp>
        <p:nvCxnSpPr>
          <p:cNvPr id="8" name="Gerade Verbindung 7">
            <a:extLst>
              <a:ext uri="{FF2B5EF4-FFF2-40B4-BE49-F238E27FC236}">
                <a16:creationId xmlns:a16="http://schemas.microsoft.com/office/drawing/2014/main" id="{047AA88A-E1E0-C94E-B009-8AB26C47B953}"/>
              </a:ext>
            </a:extLst>
          </p:cNvPr>
          <p:cNvCxnSpPr/>
          <p:nvPr userDrawn="1"/>
        </p:nvCxnSpPr>
        <p:spPr>
          <a:xfrm>
            <a:off x="-92098" y="349752"/>
            <a:ext cx="730204"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0841DF4E-C53C-6745-B476-9D6B73E39734}"/>
              </a:ext>
            </a:extLst>
          </p:cNvPr>
          <p:cNvCxnSpPr>
            <a:cxnSpLocks/>
          </p:cNvCxnSpPr>
          <p:nvPr userDrawn="1"/>
        </p:nvCxnSpPr>
        <p:spPr>
          <a:xfrm>
            <a:off x="4073236" y="349752"/>
            <a:ext cx="438495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Google Shape;29;p6">
            <a:extLst>
              <a:ext uri="{FF2B5EF4-FFF2-40B4-BE49-F238E27FC236}">
                <a16:creationId xmlns:a16="http://schemas.microsoft.com/office/drawing/2014/main" id="{8BFDD115-C74B-B14F-AFA6-3C72341A4567}"/>
              </a:ext>
            </a:extLst>
          </p:cNvPr>
          <p:cNvSpPr txBox="1">
            <a:spLocks noGrp="1"/>
          </p:cNvSpPr>
          <p:nvPr>
            <p:ph type="title"/>
          </p:nvPr>
        </p:nvSpPr>
        <p:spPr>
          <a:xfrm>
            <a:off x="705540" y="109366"/>
            <a:ext cx="3277642" cy="506536"/>
          </a:xfrm>
          <a:prstGeom prst="rect">
            <a:avLst/>
          </a:prstGeom>
        </p:spPr>
        <p:txBody>
          <a:bodyPr spcFirstLastPara="1" wrap="square" lIns="0" tIns="0" rIns="0" bIns="0" anchor="ctr" anchorCtr="0">
            <a:noAutofit/>
          </a:bodyPr>
          <a:lstStyle>
            <a:lvl1pPr lvl="0" rtl="0">
              <a:spcBef>
                <a:spcPts val="0"/>
              </a:spcBef>
              <a:spcAft>
                <a:spcPts val="0"/>
              </a:spcAft>
              <a:buSzPts val="2800"/>
              <a:buNone/>
              <a:defRPr sz="2700" b="1" i="0">
                <a:solidFill>
                  <a:schemeClr val="bg1"/>
                </a:solidFill>
                <a:latin typeface="Poppins Black" pitchFamily="2" charset="77"/>
                <a:cs typeface="Poppins Black" pitchFamily="2" charset="77"/>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dirty="0"/>
          </a:p>
        </p:txBody>
      </p:sp>
    </p:spTree>
    <p:extLst>
      <p:ext uri="{BB962C8B-B14F-4D97-AF65-F5344CB8AC3E}">
        <p14:creationId xmlns:p14="http://schemas.microsoft.com/office/powerpoint/2010/main" val="3037466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accent1"/>
        </a:solidFill>
        <a:effectLst/>
      </p:bgPr>
    </p:bg>
    <p:spTree>
      <p:nvGrpSpPr>
        <p:cNvPr id="1" name="Shape 53"/>
        <p:cNvGrpSpPr/>
        <p:nvPr/>
      </p:nvGrpSpPr>
      <p:grpSpPr>
        <a:xfrm>
          <a:off x="0" y="0"/>
          <a:ext cx="0" cy="0"/>
          <a:chOff x="0" y="0"/>
          <a:chExt cx="0" cy="0"/>
        </a:xfrm>
      </p:grpSpPr>
      <p:sp>
        <p:nvSpPr>
          <p:cNvPr id="2" name="Rechteck 1">
            <a:extLst>
              <a:ext uri="{FF2B5EF4-FFF2-40B4-BE49-F238E27FC236}">
                <a16:creationId xmlns:a16="http://schemas.microsoft.com/office/drawing/2014/main" id="{1AF8D9BC-F096-4B46-8FFE-3386DD904843}"/>
              </a:ext>
            </a:extLst>
          </p:cNvPr>
          <p:cNvSpPr/>
          <p:nvPr userDrawn="1"/>
        </p:nvSpPr>
        <p:spPr>
          <a:xfrm>
            <a:off x="-52627" y="-52621"/>
            <a:ext cx="9255833" cy="5256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Google Shape;54;p11"/>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b="1" i="0">
                <a:solidFill>
                  <a:schemeClr val="bg1"/>
                </a:solidFill>
                <a:latin typeface="Poppins Black" pitchFamily="2" charset="77"/>
                <a:cs typeface="Poppins Black" pitchFamily="2" charset="77"/>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de-DE" smtClean="0"/>
              <a:pPr/>
              <a:t>‹Nr.›</a:t>
            </a:fld>
            <a:endParaRPr lang="de-DE" dirty="0"/>
          </a:p>
        </p:txBody>
      </p:sp>
      <p:cxnSp>
        <p:nvCxnSpPr>
          <p:cNvPr id="8" name="Gerade Verbindung 7">
            <a:extLst>
              <a:ext uri="{FF2B5EF4-FFF2-40B4-BE49-F238E27FC236}">
                <a16:creationId xmlns:a16="http://schemas.microsoft.com/office/drawing/2014/main" id="{047AA88A-E1E0-C94E-B009-8AB26C47B953}"/>
              </a:ext>
            </a:extLst>
          </p:cNvPr>
          <p:cNvCxnSpPr/>
          <p:nvPr userDrawn="1"/>
        </p:nvCxnSpPr>
        <p:spPr>
          <a:xfrm>
            <a:off x="-134395" y="357535"/>
            <a:ext cx="730204"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0841DF4E-C53C-6745-B476-9D6B73E39734}"/>
              </a:ext>
            </a:extLst>
          </p:cNvPr>
          <p:cNvCxnSpPr>
            <a:cxnSpLocks/>
          </p:cNvCxnSpPr>
          <p:nvPr userDrawn="1"/>
        </p:nvCxnSpPr>
        <p:spPr>
          <a:xfrm>
            <a:off x="4073236" y="349752"/>
            <a:ext cx="438495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Google Shape;29;p6">
            <a:extLst>
              <a:ext uri="{FF2B5EF4-FFF2-40B4-BE49-F238E27FC236}">
                <a16:creationId xmlns:a16="http://schemas.microsoft.com/office/drawing/2014/main" id="{8BFDD115-C74B-B14F-AFA6-3C72341A4567}"/>
              </a:ext>
            </a:extLst>
          </p:cNvPr>
          <p:cNvSpPr txBox="1">
            <a:spLocks noGrp="1"/>
          </p:cNvSpPr>
          <p:nvPr>
            <p:ph type="title"/>
          </p:nvPr>
        </p:nvSpPr>
        <p:spPr>
          <a:xfrm>
            <a:off x="705540" y="109366"/>
            <a:ext cx="3277642" cy="506536"/>
          </a:xfrm>
          <a:prstGeom prst="rect">
            <a:avLst/>
          </a:prstGeom>
        </p:spPr>
        <p:txBody>
          <a:bodyPr spcFirstLastPara="1" wrap="square" lIns="0" tIns="0" rIns="0" bIns="0" anchor="ctr" anchorCtr="0">
            <a:noAutofit/>
          </a:bodyPr>
          <a:lstStyle>
            <a:lvl1pPr lvl="0" rtl="0">
              <a:spcBef>
                <a:spcPts val="0"/>
              </a:spcBef>
              <a:spcAft>
                <a:spcPts val="0"/>
              </a:spcAft>
              <a:buSzPts val="2800"/>
              <a:buNone/>
              <a:defRPr sz="2700" b="1" i="0">
                <a:solidFill>
                  <a:schemeClr val="bg1"/>
                </a:solidFill>
                <a:latin typeface="Poppins Black" pitchFamily="2" charset="77"/>
                <a:cs typeface="Poppins Black" pitchFamily="2" charset="77"/>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dirty="0"/>
          </a:p>
        </p:txBody>
      </p:sp>
    </p:spTree>
    <p:extLst>
      <p:ext uri="{BB962C8B-B14F-4D97-AF65-F5344CB8AC3E}">
        <p14:creationId xmlns:p14="http://schemas.microsoft.com/office/powerpoint/2010/main" val="3159257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accent1"/>
        </a:solidFill>
        <a:effectLst/>
      </p:bgPr>
    </p:bg>
    <p:spTree>
      <p:nvGrpSpPr>
        <p:cNvPr id="1" name="Shape 53"/>
        <p:cNvGrpSpPr/>
        <p:nvPr/>
      </p:nvGrpSpPr>
      <p:grpSpPr>
        <a:xfrm>
          <a:off x="0" y="0"/>
          <a:ext cx="0" cy="0"/>
          <a:chOff x="0" y="0"/>
          <a:chExt cx="0" cy="0"/>
        </a:xfrm>
      </p:grpSpPr>
      <p:sp>
        <p:nvSpPr>
          <p:cNvPr id="2" name="Rechteck 1">
            <a:extLst>
              <a:ext uri="{FF2B5EF4-FFF2-40B4-BE49-F238E27FC236}">
                <a16:creationId xmlns:a16="http://schemas.microsoft.com/office/drawing/2014/main" id="{1AF8D9BC-F096-4B46-8FFE-3386DD904843}"/>
              </a:ext>
            </a:extLst>
          </p:cNvPr>
          <p:cNvSpPr/>
          <p:nvPr userDrawn="1"/>
        </p:nvSpPr>
        <p:spPr>
          <a:xfrm>
            <a:off x="-52627" y="-52621"/>
            <a:ext cx="9255833" cy="525614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Google Shape;54;p11"/>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b="1" i="0">
                <a:solidFill>
                  <a:schemeClr val="bg1"/>
                </a:solidFill>
                <a:latin typeface="Poppins Black" pitchFamily="2" charset="77"/>
                <a:cs typeface="Poppins Black" pitchFamily="2" charset="77"/>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de-DE" smtClean="0"/>
              <a:pPr/>
              <a:t>‹Nr.›</a:t>
            </a:fld>
            <a:endParaRPr lang="de-DE" dirty="0"/>
          </a:p>
        </p:txBody>
      </p:sp>
      <p:cxnSp>
        <p:nvCxnSpPr>
          <p:cNvPr id="8" name="Gerade Verbindung 7">
            <a:extLst>
              <a:ext uri="{FF2B5EF4-FFF2-40B4-BE49-F238E27FC236}">
                <a16:creationId xmlns:a16="http://schemas.microsoft.com/office/drawing/2014/main" id="{047AA88A-E1E0-C94E-B009-8AB26C47B953}"/>
              </a:ext>
            </a:extLst>
          </p:cNvPr>
          <p:cNvCxnSpPr/>
          <p:nvPr userDrawn="1"/>
        </p:nvCxnSpPr>
        <p:spPr>
          <a:xfrm>
            <a:off x="-134395" y="357535"/>
            <a:ext cx="730204"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0841DF4E-C53C-6745-B476-9D6B73E39734}"/>
              </a:ext>
            </a:extLst>
          </p:cNvPr>
          <p:cNvCxnSpPr>
            <a:cxnSpLocks/>
          </p:cNvCxnSpPr>
          <p:nvPr userDrawn="1"/>
        </p:nvCxnSpPr>
        <p:spPr>
          <a:xfrm>
            <a:off x="4073236" y="349752"/>
            <a:ext cx="438495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Google Shape;29;p6">
            <a:extLst>
              <a:ext uri="{FF2B5EF4-FFF2-40B4-BE49-F238E27FC236}">
                <a16:creationId xmlns:a16="http://schemas.microsoft.com/office/drawing/2014/main" id="{8BFDD115-C74B-B14F-AFA6-3C72341A4567}"/>
              </a:ext>
            </a:extLst>
          </p:cNvPr>
          <p:cNvSpPr txBox="1">
            <a:spLocks noGrp="1"/>
          </p:cNvSpPr>
          <p:nvPr>
            <p:ph type="title"/>
          </p:nvPr>
        </p:nvSpPr>
        <p:spPr>
          <a:xfrm>
            <a:off x="705540" y="109366"/>
            <a:ext cx="3277642" cy="506536"/>
          </a:xfrm>
          <a:prstGeom prst="rect">
            <a:avLst/>
          </a:prstGeom>
        </p:spPr>
        <p:txBody>
          <a:bodyPr spcFirstLastPara="1" wrap="square" lIns="0" tIns="0" rIns="0" bIns="0" anchor="ctr" anchorCtr="0">
            <a:noAutofit/>
          </a:bodyPr>
          <a:lstStyle>
            <a:lvl1pPr lvl="0" rtl="0">
              <a:spcBef>
                <a:spcPts val="0"/>
              </a:spcBef>
              <a:spcAft>
                <a:spcPts val="0"/>
              </a:spcAft>
              <a:buSzPts val="2800"/>
              <a:buNone/>
              <a:defRPr sz="2700" b="1" i="0">
                <a:solidFill>
                  <a:schemeClr val="bg1"/>
                </a:solidFill>
                <a:latin typeface="Poppins Black" pitchFamily="2" charset="77"/>
                <a:cs typeface="Poppins Black" pitchFamily="2" charset="77"/>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dirty="0"/>
          </a:p>
        </p:txBody>
      </p:sp>
    </p:spTree>
    <p:extLst>
      <p:ext uri="{BB962C8B-B14F-4D97-AF65-F5344CB8AC3E}">
        <p14:creationId xmlns:p14="http://schemas.microsoft.com/office/powerpoint/2010/main" val="3417475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b="1" i="0">
                <a:solidFill>
                  <a:schemeClr val="accent2"/>
                </a:solidFill>
                <a:latin typeface="Poppins Black" pitchFamily="2" charset="77"/>
                <a:cs typeface="Poppins Black" pitchFamily="2" charset="77"/>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de-DE" smtClean="0"/>
              <a:pPr/>
              <a:t>‹Nr.›</a:t>
            </a:fld>
            <a:endParaRPr lang="de-DE" dirty="0"/>
          </a:p>
        </p:txBody>
      </p:sp>
      <p:sp>
        <p:nvSpPr>
          <p:cNvPr id="27" name="Titel 26">
            <a:extLst>
              <a:ext uri="{FF2B5EF4-FFF2-40B4-BE49-F238E27FC236}">
                <a16:creationId xmlns:a16="http://schemas.microsoft.com/office/drawing/2014/main" id="{2F8A16A1-5768-784F-B0A9-5B0D17F26687}"/>
              </a:ext>
            </a:extLst>
          </p:cNvPr>
          <p:cNvSpPr>
            <a:spLocks noGrp="1"/>
          </p:cNvSpPr>
          <p:nvPr>
            <p:ph type="title"/>
          </p:nvPr>
        </p:nvSpPr>
        <p:spPr>
          <a:xfrm>
            <a:off x="638414" y="2202874"/>
            <a:ext cx="7549624" cy="817418"/>
          </a:xfrm>
          <a:ln>
            <a:noFill/>
          </a:ln>
        </p:spPr>
        <p:txBody>
          <a:bodyPr/>
          <a:lstStyle>
            <a:lvl1pPr algn="l">
              <a:defRPr sz="6600" b="1" i="0">
                <a:ln>
                  <a:noFill/>
                </a:ln>
                <a:solidFill>
                  <a:schemeClr val="bg1">
                    <a:alpha val="86000"/>
                  </a:schemeClr>
                </a:solidFill>
                <a:latin typeface="Poppins Black" pitchFamily="2" charset="77"/>
                <a:cs typeface="Poppins Black" pitchFamily="2" charset="77"/>
              </a:defRPr>
            </a:lvl1pPr>
          </a:lstStyle>
          <a:p>
            <a:r>
              <a:rPr lang="de-DE" dirty="0"/>
              <a:t>Mastertitelformat bearbeiten</a:t>
            </a:r>
          </a:p>
        </p:txBody>
      </p:sp>
      <p:sp>
        <p:nvSpPr>
          <p:cNvPr id="5" name="Google Shape;13;p3">
            <a:extLst>
              <a:ext uri="{FF2B5EF4-FFF2-40B4-BE49-F238E27FC236}">
                <a16:creationId xmlns:a16="http://schemas.microsoft.com/office/drawing/2014/main" id="{78EC6429-D199-634F-B97A-FD965A6A7BA1}"/>
              </a:ext>
            </a:extLst>
          </p:cNvPr>
          <p:cNvSpPr/>
          <p:nvPr userDrawn="1"/>
        </p:nvSpPr>
        <p:spPr>
          <a:xfrm>
            <a:off x="688925" y="688925"/>
            <a:ext cx="7775100" cy="3766750"/>
          </a:xfrm>
          <a:custGeom>
            <a:avLst/>
            <a:gdLst/>
            <a:ahLst/>
            <a:cxnLst/>
            <a:rect l="l" t="t" r="r" b="b"/>
            <a:pathLst>
              <a:path w="311004" h="150670" extrusionOk="0">
                <a:moveTo>
                  <a:pt x="0" y="55831"/>
                </a:moveTo>
                <a:lnTo>
                  <a:pt x="0" y="0"/>
                </a:lnTo>
                <a:lnTo>
                  <a:pt x="311004" y="0"/>
                </a:lnTo>
                <a:lnTo>
                  <a:pt x="311004" y="150670"/>
                </a:lnTo>
                <a:lnTo>
                  <a:pt x="0" y="150670"/>
                </a:lnTo>
                <a:lnTo>
                  <a:pt x="0" y="95556"/>
                </a:lnTo>
              </a:path>
            </a:pathLst>
          </a:custGeom>
          <a:noFill/>
          <a:ln w="9525" cap="flat" cmpd="sng">
            <a:solidFill>
              <a:schemeClr val="accent2"/>
            </a:solidFill>
            <a:prstDash val="solid"/>
            <a:miter lim="8000"/>
            <a:headEnd type="none" w="med" len="med"/>
            <a:tailEnd type="none" w="med" len="med"/>
          </a:ln>
        </p:spPr>
      </p:sp>
    </p:spTree>
    <p:extLst>
      <p:ext uri="{BB962C8B-B14F-4D97-AF65-F5344CB8AC3E}">
        <p14:creationId xmlns:p14="http://schemas.microsoft.com/office/powerpoint/2010/main" val="2916058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reserve="1" userDrawn="1">
  <p:cSld name="Folientitel (lili)">
    <p:bg>
      <p:bgPr>
        <a:solidFill>
          <a:schemeClr val="bg1"/>
        </a:solidFill>
        <a:effectLst/>
      </p:bgPr>
    </p:bg>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8458194" y="0"/>
            <a:ext cx="685800" cy="685800"/>
          </a:xfrm>
          <a:prstGeom prst="rect">
            <a:avLst/>
          </a:prstGeom>
        </p:spPr>
        <p:txBody>
          <a:bodyPr spcFirstLastPara="1" wrap="square" lIns="0" tIns="0" rIns="0" bIns="0" anchor="ctr" anchorCtr="0">
            <a:noAutofit/>
          </a:bodyPr>
          <a:lstStyle>
            <a:lvl1pPr lvl="0" rtl="0">
              <a:buNone/>
              <a:defRPr b="1" i="0">
                <a:solidFill>
                  <a:schemeClr val="accent2"/>
                </a:solidFill>
                <a:latin typeface="Poppins Black" pitchFamily="2" charset="77"/>
                <a:cs typeface="Poppins Black" pitchFamily="2" charset="77"/>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de-DE" smtClean="0"/>
              <a:pPr/>
              <a:t>‹Nr.›</a:t>
            </a:fld>
            <a:endParaRPr lang="de-DE" dirty="0"/>
          </a:p>
        </p:txBody>
      </p:sp>
      <p:cxnSp>
        <p:nvCxnSpPr>
          <p:cNvPr id="8" name="Gerade Verbindung 7">
            <a:extLst>
              <a:ext uri="{FF2B5EF4-FFF2-40B4-BE49-F238E27FC236}">
                <a16:creationId xmlns:a16="http://schemas.microsoft.com/office/drawing/2014/main" id="{047AA88A-E1E0-C94E-B009-8AB26C47B953}"/>
              </a:ext>
            </a:extLst>
          </p:cNvPr>
          <p:cNvCxnSpPr/>
          <p:nvPr userDrawn="1"/>
        </p:nvCxnSpPr>
        <p:spPr>
          <a:xfrm>
            <a:off x="-92098" y="349752"/>
            <a:ext cx="730204"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0841DF4E-C53C-6745-B476-9D6B73E39734}"/>
              </a:ext>
            </a:extLst>
          </p:cNvPr>
          <p:cNvCxnSpPr>
            <a:cxnSpLocks/>
          </p:cNvCxnSpPr>
          <p:nvPr userDrawn="1"/>
        </p:nvCxnSpPr>
        <p:spPr>
          <a:xfrm>
            <a:off x="4073236" y="349752"/>
            <a:ext cx="4384958"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Google Shape;29;p6">
            <a:extLst>
              <a:ext uri="{FF2B5EF4-FFF2-40B4-BE49-F238E27FC236}">
                <a16:creationId xmlns:a16="http://schemas.microsoft.com/office/drawing/2014/main" id="{8BFDD115-C74B-B14F-AFA6-3C72341A4567}"/>
              </a:ext>
            </a:extLst>
          </p:cNvPr>
          <p:cNvSpPr txBox="1">
            <a:spLocks noGrp="1"/>
          </p:cNvSpPr>
          <p:nvPr>
            <p:ph type="title"/>
          </p:nvPr>
        </p:nvSpPr>
        <p:spPr>
          <a:xfrm>
            <a:off x="705540" y="109366"/>
            <a:ext cx="3277642" cy="506536"/>
          </a:xfrm>
          <a:prstGeom prst="rect">
            <a:avLst/>
          </a:prstGeom>
        </p:spPr>
        <p:txBody>
          <a:bodyPr spcFirstLastPara="1" wrap="square" lIns="0" tIns="0" rIns="0" bIns="0" anchor="ctr" anchorCtr="0">
            <a:noAutofit/>
          </a:bodyPr>
          <a:lstStyle>
            <a:lvl1pPr lvl="0" rtl="0">
              <a:spcBef>
                <a:spcPts val="0"/>
              </a:spcBef>
              <a:spcAft>
                <a:spcPts val="0"/>
              </a:spcAft>
              <a:buSzPts val="2800"/>
              <a:buNone/>
              <a:defRPr sz="2700" b="1" i="0">
                <a:solidFill>
                  <a:schemeClr val="accent2"/>
                </a:solidFill>
                <a:latin typeface="Poppins Black" pitchFamily="2" charset="77"/>
                <a:cs typeface="Poppins Black" pitchFamily="2" charset="77"/>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dirty="0"/>
          </a:p>
        </p:txBody>
      </p:sp>
    </p:spTree>
    <p:extLst>
      <p:ext uri="{BB962C8B-B14F-4D97-AF65-F5344CB8AC3E}">
        <p14:creationId xmlns:p14="http://schemas.microsoft.com/office/powerpoint/2010/main" val="1820278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lt1"/>
            </a:gs>
            <a:gs pos="100000">
              <a:schemeClr val="lt2"/>
            </a:gs>
          </a:gsLst>
          <a:lin ang="2700006"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5800" y="885775"/>
            <a:ext cx="7772400" cy="626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1pPr>
            <a:lvl2pPr lvl="1"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2pPr>
            <a:lvl3pPr lvl="2"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3pPr>
            <a:lvl4pPr lvl="3"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4pPr>
            <a:lvl5pPr lvl="4"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5pPr>
            <a:lvl6pPr lvl="5"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6pPr>
            <a:lvl7pPr lvl="6"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7pPr>
            <a:lvl8pPr lvl="7"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8pPr>
            <a:lvl9pPr lvl="8"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9pPr>
          </a:lstStyle>
          <a:p>
            <a:endParaRPr dirty="0"/>
          </a:p>
        </p:txBody>
      </p:sp>
      <p:sp>
        <p:nvSpPr>
          <p:cNvPr id="7" name="Google Shape;7;p1"/>
          <p:cNvSpPr txBox="1">
            <a:spLocks noGrp="1"/>
          </p:cNvSpPr>
          <p:nvPr>
            <p:ph type="body" idx="1"/>
          </p:nvPr>
        </p:nvSpPr>
        <p:spPr>
          <a:xfrm>
            <a:off x="1046825" y="1636475"/>
            <a:ext cx="5412900" cy="25374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0"/>
              </a:spcBef>
              <a:spcAft>
                <a:spcPts val="0"/>
              </a:spcAft>
              <a:buClr>
                <a:schemeClr val="accent2"/>
              </a:buClr>
              <a:buSzPts val="2000"/>
              <a:buFont typeface="Kulim Park Light"/>
              <a:buChar char="▸"/>
              <a:defRPr sz="2000">
                <a:solidFill>
                  <a:schemeClr val="dk1"/>
                </a:solidFill>
                <a:latin typeface="Kulim Park Light"/>
                <a:ea typeface="Kulim Park Light"/>
                <a:cs typeface="Kulim Park Light"/>
                <a:sym typeface="Kulim Park Light"/>
              </a:defRPr>
            </a:lvl1pPr>
            <a:lvl2pPr marL="914400" lvl="1"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2pPr>
            <a:lvl3pPr marL="1371600" lvl="2"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3pPr>
            <a:lvl4pPr marL="1828800" lvl="3"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4pPr>
            <a:lvl5pPr marL="2286000" lvl="4"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5pPr>
            <a:lvl6pPr marL="2743200" lvl="5"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6pPr>
            <a:lvl7pPr marL="3200400" lvl="6"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7pPr>
            <a:lvl8pPr marL="3657600" lvl="7"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8pPr>
            <a:lvl9pPr marL="4114800" lvl="8" indent="-355600" rtl="0">
              <a:lnSpc>
                <a:spcPct val="115000"/>
              </a:lnSpc>
              <a:spcBef>
                <a:spcPts val="600"/>
              </a:spcBef>
              <a:spcAft>
                <a:spcPts val="60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9pPr>
          </a:lstStyle>
          <a:p>
            <a:endParaRPr dirty="0"/>
          </a:p>
        </p:txBody>
      </p:sp>
      <p:sp>
        <p:nvSpPr>
          <p:cNvPr id="8" name="Google Shape;8;p1"/>
          <p:cNvSpPr txBox="1">
            <a:spLocks noGrp="1"/>
          </p:cNvSpPr>
          <p:nvPr>
            <p:ph type="sldNum" idx="12"/>
          </p:nvPr>
        </p:nvSpPr>
        <p:spPr>
          <a:xfrm>
            <a:off x="8458194" y="0"/>
            <a:ext cx="685800" cy="685800"/>
          </a:xfrm>
          <a:prstGeom prst="rect">
            <a:avLst/>
          </a:prstGeom>
          <a:noFill/>
          <a:ln>
            <a:noFill/>
          </a:ln>
        </p:spPr>
        <p:txBody>
          <a:bodyPr spcFirstLastPara="1" wrap="square" lIns="0" tIns="0" rIns="0" bIns="0" anchor="ctr" anchorCtr="0">
            <a:noAutofit/>
          </a:bodyPr>
          <a:lstStyle>
            <a:lvl1pPr lvl="0" algn="ctr" rtl="0">
              <a:buNone/>
              <a:defRPr sz="1300">
                <a:solidFill>
                  <a:schemeClr val="accent1"/>
                </a:solidFill>
                <a:latin typeface="Red Hat Display Black"/>
                <a:ea typeface="Red Hat Display Black"/>
                <a:cs typeface="Red Hat Display Black"/>
                <a:sym typeface="Red Hat Display Black"/>
              </a:defRPr>
            </a:lvl1pPr>
            <a:lvl2pPr lvl="1" algn="ctr" rtl="0">
              <a:buNone/>
              <a:defRPr sz="1300">
                <a:solidFill>
                  <a:schemeClr val="accent1"/>
                </a:solidFill>
                <a:latin typeface="Red Hat Display Black"/>
                <a:ea typeface="Red Hat Display Black"/>
                <a:cs typeface="Red Hat Display Black"/>
                <a:sym typeface="Red Hat Display Black"/>
              </a:defRPr>
            </a:lvl2pPr>
            <a:lvl3pPr lvl="2" algn="ctr" rtl="0">
              <a:buNone/>
              <a:defRPr sz="1300">
                <a:solidFill>
                  <a:schemeClr val="accent1"/>
                </a:solidFill>
                <a:latin typeface="Red Hat Display Black"/>
                <a:ea typeface="Red Hat Display Black"/>
                <a:cs typeface="Red Hat Display Black"/>
                <a:sym typeface="Red Hat Display Black"/>
              </a:defRPr>
            </a:lvl3pPr>
            <a:lvl4pPr lvl="3" algn="ctr" rtl="0">
              <a:buNone/>
              <a:defRPr sz="1300">
                <a:solidFill>
                  <a:schemeClr val="accent1"/>
                </a:solidFill>
                <a:latin typeface="Red Hat Display Black"/>
                <a:ea typeface="Red Hat Display Black"/>
                <a:cs typeface="Red Hat Display Black"/>
                <a:sym typeface="Red Hat Display Black"/>
              </a:defRPr>
            </a:lvl4pPr>
            <a:lvl5pPr lvl="4" algn="ctr" rtl="0">
              <a:buNone/>
              <a:defRPr sz="1300">
                <a:solidFill>
                  <a:schemeClr val="accent1"/>
                </a:solidFill>
                <a:latin typeface="Red Hat Display Black"/>
                <a:ea typeface="Red Hat Display Black"/>
                <a:cs typeface="Red Hat Display Black"/>
                <a:sym typeface="Red Hat Display Black"/>
              </a:defRPr>
            </a:lvl5pPr>
            <a:lvl6pPr lvl="5" algn="ctr" rtl="0">
              <a:buNone/>
              <a:defRPr sz="1300">
                <a:solidFill>
                  <a:schemeClr val="accent1"/>
                </a:solidFill>
                <a:latin typeface="Red Hat Display Black"/>
                <a:ea typeface="Red Hat Display Black"/>
                <a:cs typeface="Red Hat Display Black"/>
                <a:sym typeface="Red Hat Display Black"/>
              </a:defRPr>
            </a:lvl6pPr>
            <a:lvl7pPr lvl="6" algn="ctr" rtl="0">
              <a:buNone/>
              <a:defRPr sz="1300">
                <a:solidFill>
                  <a:schemeClr val="accent1"/>
                </a:solidFill>
                <a:latin typeface="Red Hat Display Black"/>
                <a:ea typeface="Red Hat Display Black"/>
                <a:cs typeface="Red Hat Display Black"/>
                <a:sym typeface="Red Hat Display Black"/>
              </a:defRPr>
            </a:lvl7pPr>
            <a:lvl8pPr lvl="7" algn="ctr" rtl="0">
              <a:buNone/>
              <a:defRPr sz="1300">
                <a:solidFill>
                  <a:schemeClr val="accent1"/>
                </a:solidFill>
                <a:latin typeface="Red Hat Display Black"/>
                <a:ea typeface="Red Hat Display Black"/>
                <a:cs typeface="Red Hat Display Black"/>
                <a:sym typeface="Red Hat Display Black"/>
              </a:defRPr>
            </a:lvl8pPr>
            <a:lvl9pPr lvl="8" algn="ctr" rtl="0">
              <a:buNone/>
              <a:defRPr sz="1300">
                <a:solidFill>
                  <a:schemeClr val="accent1"/>
                </a:solidFill>
                <a:latin typeface="Red Hat Display Black"/>
                <a:ea typeface="Red Hat Display Black"/>
                <a:cs typeface="Red Hat Display Black"/>
                <a:sym typeface="Red Hat Display Black"/>
              </a:defRPr>
            </a:lvl9pPr>
          </a:lstStyle>
          <a:p>
            <a:pPr marL="0" lvl="0" indent="0" algn="ct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74" r:id="rId2"/>
    <p:sldLayoutId id="2147483664" r:id="rId3"/>
    <p:sldLayoutId id="2147483661" r:id="rId4"/>
    <p:sldLayoutId id="2147483676" r:id="rId5"/>
    <p:sldLayoutId id="2147483677" r:id="rId6"/>
    <p:sldLayoutId id="2147483678" r:id="rId7"/>
    <p:sldLayoutId id="2147483665" r:id="rId8"/>
    <p:sldLayoutId id="2147483666" r:id="rId9"/>
    <p:sldLayoutId id="2147483669" r:id="rId10"/>
    <p:sldLayoutId id="2147483667" r:id="rId11"/>
    <p:sldLayoutId id="2147483668" r:id="rId12"/>
    <p:sldLayoutId id="2147483670" r:id="rId13"/>
    <p:sldLayoutId id="2147483672" r:id="rId14"/>
    <p:sldLayoutId id="2147483675" r:id="rId15"/>
    <p:sldLayoutId id="2147483673" r:id="rId16"/>
    <p:sldLayoutId id="2147483650" r:id="rId17"/>
    <p:sldLayoutId id="2147483671" r:id="rId18"/>
    <p:sldLayoutId id="2147483663" r:id="rId19"/>
    <p:sldLayoutId id="2147483662" r:id="rId2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Poppins Black" pitchFamily="2" charset="77"/>
          <a:ea typeface="Poppins Black" pitchFamily="2" charset="77"/>
          <a:cs typeface="Poppins Black" pitchFamily="2" charset="77"/>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Poppins Light" pitchFamily="2" charset="77"/>
          <a:ea typeface="Poppins Light" pitchFamily="2" charset="77"/>
          <a:cs typeface="Poppins Light" pitchFamily="2" charset="77"/>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caring4ourcaregivers.org/" TargetMode="External"/><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hyperlink" Target="https://www.mtocharity.org/caring-for-our-caregiver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germany.mto.org/" TargetMode="External"/><Relationship Id="rId1" Type="http://schemas.openxmlformats.org/officeDocument/2006/relationships/slideLayout" Target="../slideLayouts/slideLayout5.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hyperlink" Target="https://www.mtocharity.org/de/" TargetMode="External"/><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germany.mto.org/"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494978" y="2245842"/>
            <a:ext cx="7900879" cy="749977"/>
          </a:xfrm>
          <a:prstGeom prst="rect">
            <a:avLst/>
          </a:prstGeom>
        </p:spPr>
        <p:txBody>
          <a:bodyPr spcFirstLastPara="1" wrap="square" lIns="0" tIns="0" rIns="0" bIns="0" anchor="ctr" anchorCtr="0">
            <a:noAutofit/>
          </a:bodyPr>
          <a:lstStyle/>
          <a:p>
            <a:pPr lvl="0"/>
            <a:r>
              <a:rPr lang="en" sz="3600" b="1" dirty="0">
                <a:solidFill>
                  <a:schemeClr val="bg1"/>
                </a:solidFill>
                <a:latin typeface="Poppins Black" pitchFamily="2" charset="77"/>
                <a:cs typeface="Poppins Black" pitchFamily="2" charset="77"/>
              </a:rPr>
              <a:t>MTO </a:t>
            </a:r>
            <a:r>
              <a:rPr lang="de-DE" sz="3600" b="0" dirty="0" err="1">
                <a:solidFill>
                  <a:schemeClr val="bg1"/>
                </a:solidFill>
                <a:latin typeface="Poppins Medium" pitchFamily="2" charset="77"/>
                <a:ea typeface="Kulim Park Light"/>
                <a:cs typeface="Poppins Medium" pitchFamily="2" charset="77"/>
                <a:sym typeface="Kulim Park Light"/>
              </a:rPr>
              <a:t>Shahmaghsoudi</a:t>
            </a:r>
            <a:br>
              <a:rPr lang="de-DE" sz="3600" b="0" dirty="0">
                <a:solidFill>
                  <a:schemeClr val="bg1"/>
                </a:solidFill>
                <a:latin typeface="Poppins Medium" pitchFamily="2" charset="77"/>
                <a:ea typeface="Kulim Park Light"/>
                <a:cs typeface="Poppins Medium" pitchFamily="2" charset="77"/>
                <a:sym typeface="Kulim Park Light"/>
              </a:rPr>
            </a:br>
            <a:r>
              <a:rPr lang="de-DE" sz="3600" b="0" dirty="0">
                <a:latin typeface="Poppins Medium" pitchFamily="2" charset="77"/>
                <a:ea typeface="Kulim Park Light"/>
                <a:cs typeface="Poppins Medium" pitchFamily="2" charset="77"/>
                <a:sym typeface="Kulim Park Light"/>
              </a:rPr>
              <a:t>Gemeinnützige Aktivitäten </a:t>
            </a:r>
            <a:r>
              <a:rPr lang="en" sz="3600" b="1" dirty="0">
                <a:solidFill>
                  <a:schemeClr val="bg1"/>
                </a:solidFill>
                <a:latin typeface="Poppins Black" pitchFamily="2" charset="77"/>
                <a:cs typeface="Poppins Black" pitchFamily="2" charset="77"/>
              </a:rPr>
              <a:t> </a:t>
            </a:r>
            <a:endParaRPr sz="3600" b="1" dirty="0">
              <a:solidFill>
                <a:schemeClr val="bg1"/>
              </a:solidFill>
              <a:latin typeface="Poppins Black" pitchFamily="2" charset="77"/>
              <a:cs typeface="Poppins Black" pitchFamily="2" charset="77"/>
            </a:endParaRPr>
          </a:p>
        </p:txBody>
      </p:sp>
    </p:spTree>
    <p:extLst>
      <p:ext uri="{BB962C8B-B14F-4D97-AF65-F5344CB8AC3E}">
        <p14:creationId xmlns:p14="http://schemas.microsoft.com/office/powerpoint/2010/main" val="1806143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2705970-EFAA-4E47-AA92-7EF50A489331}"/>
              </a:ext>
            </a:extLst>
          </p:cNvPr>
          <p:cNvSpPr>
            <a:spLocks noGrp="1"/>
          </p:cNvSpPr>
          <p:nvPr>
            <p:ph type="sldNum" idx="12"/>
          </p:nvPr>
        </p:nvSpPr>
        <p:spPr/>
        <p:txBody>
          <a:bodyPr/>
          <a:lstStyle/>
          <a:p>
            <a:fld id="{00000000-1234-1234-1234-123412341234}" type="slidenum">
              <a:rPr lang="de-DE" smtClean="0"/>
              <a:pPr/>
              <a:t>10</a:t>
            </a:fld>
            <a:endParaRPr lang="de-DE" dirty="0"/>
          </a:p>
        </p:txBody>
      </p:sp>
      <p:sp>
        <p:nvSpPr>
          <p:cNvPr id="3" name="Titel 2">
            <a:extLst>
              <a:ext uri="{FF2B5EF4-FFF2-40B4-BE49-F238E27FC236}">
                <a16:creationId xmlns:a16="http://schemas.microsoft.com/office/drawing/2014/main" id="{C5EAC26A-A638-4A95-9AB9-EF69B953FF0E}"/>
              </a:ext>
            </a:extLst>
          </p:cNvPr>
          <p:cNvSpPr>
            <a:spLocks noGrp="1"/>
          </p:cNvSpPr>
          <p:nvPr>
            <p:ph type="title"/>
          </p:nvPr>
        </p:nvSpPr>
        <p:spPr>
          <a:xfrm>
            <a:off x="705540" y="109366"/>
            <a:ext cx="3277642" cy="990664"/>
          </a:xfrm>
        </p:spPr>
        <p:txBody>
          <a:bodyPr/>
          <a:lstStyle/>
          <a:p>
            <a:r>
              <a:rPr lang="de-DE" dirty="0">
                <a:solidFill>
                  <a:schemeClr val="tx1"/>
                </a:solidFill>
              </a:rPr>
              <a:t>Dankes-Spende</a:t>
            </a:r>
            <a:br>
              <a:rPr lang="de-DE" dirty="0">
                <a:solidFill>
                  <a:schemeClr val="tx1"/>
                </a:solidFill>
              </a:rPr>
            </a:br>
            <a:r>
              <a:rPr lang="de-DE" dirty="0">
                <a:solidFill>
                  <a:schemeClr val="tx1"/>
                </a:solidFill>
              </a:rPr>
              <a:t>für Pflegekräfte</a:t>
            </a:r>
          </a:p>
        </p:txBody>
      </p:sp>
      <p:pic>
        <p:nvPicPr>
          <p:cNvPr id="4" name="Bild 14">
            <a:extLst>
              <a:ext uri="{FF2B5EF4-FFF2-40B4-BE49-F238E27FC236}">
                <a16:creationId xmlns:a16="http://schemas.microsoft.com/office/drawing/2014/main" id="{C3B1A21B-5EED-44B0-A799-D0533826D05C}"/>
              </a:ext>
            </a:extLst>
          </p:cNvPr>
          <p:cNvPicPr>
            <a:picLocks noChangeAspect="1"/>
          </p:cNvPicPr>
          <p:nvPr/>
        </p:nvPicPr>
        <p:blipFill>
          <a:blip r:embed="rId2"/>
          <a:stretch>
            <a:fillRect/>
          </a:stretch>
        </p:blipFill>
        <p:spPr>
          <a:xfrm>
            <a:off x="6671381" y="1303554"/>
            <a:ext cx="2027601" cy="1520701"/>
          </a:xfrm>
          <a:prstGeom prst="rect">
            <a:avLst/>
          </a:prstGeom>
        </p:spPr>
      </p:pic>
      <p:pic>
        <p:nvPicPr>
          <p:cNvPr id="6" name="Bild 13">
            <a:extLst>
              <a:ext uri="{FF2B5EF4-FFF2-40B4-BE49-F238E27FC236}">
                <a16:creationId xmlns:a16="http://schemas.microsoft.com/office/drawing/2014/main" id="{7A6DC07A-4B80-495D-8B07-6F1412ECC819}"/>
              </a:ext>
            </a:extLst>
          </p:cNvPr>
          <p:cNvPicPr>
            <a:picLocks noChangeAspect="1"/>
          </p:cNvPicPr>
          <p:nvPr/>
        </p:nvPicPr>
        <p:blipFill rotWithShape="1">
          <a:blip r:embed="rId3"/>
          <a:srcRect t="16846" b="26428"/>
          <a:stretch/>
        </p:blipFill>
        <p:spPr>
          <a:xfrm>
            <a:off x="6678256" y="3024136"/>
            <a:ext cx="2027601" cy="1520701"/>
          </a:xfrm>
          <a:prstGeom prst="rect">
            <a:avLst/>
          </a:prstGeom>
        </p:spPr>
      </p:pic>
      <p:pic>
        <p:nvPicPr>
          <p:cNvPr id="7" name="Bild 12">
            <a:extLst>
              <a:ext uri="{FF2B5EF4-FFF2-40B4-BE49-F238E27FC236}">
                <a16:creationId xmlns:a16="http://schemas.microsoft.com/office/drawing/2014/main" id="{ACC7E1B7-9C54-4A8C-95E4-E1EE83C09E6B}"/>
              </a:ext>
            </a:extLst>
          </p:cNvPr>
          <p:cNvPicPr>
            <a:picLocks noChangeAspect="1"/>
          </p:cNvPicPr>
          <p:nvPr/>
        </p:nvPicPr>
        <p:blipFill rotWithShape="1">
          <a:blip r:embed="rId4"/>
          <a:srcRect t="23311" b="20439"/>
          <a:stretch/>
        </p:blipFill>
        <p:spPr>
          <a:xfrm>
            <a:off x="4572000" y="1303555"/>
            <a:ext cx="2027601" cy="1520701"/>
          </a:xfrm>
          <a:prstGeom prst="rect">
            <a:avLst/>
          </a:prstGeom>
        </p:spPr>
      </p:pic>
      <p:pic>
        <p:nvPicPr>
          <p:cNvPr id="8" name="Bild 11">
            <a:extLst>
              <a:ext uri="{FF2B5EF4-FFF2-40B4-BE49-F238E27FC236}">
                <a16:creationId xmlns:a16="http://schemas.microsoft.com/office/drawing/2014/main" id="{F5331FE2-A15B-4E36-A4D9-8B3143AC3282}"/>
              </a:ext>
            </a:extLst>
          </p:cNvPr>
          <p:cNvPicPr>
            <a:picLocks noChangeAspect="1"/>
          </p:cNvPicPr>
          <p:nvPr/>
        </p:nvPicPr>
        <p:blipFill rotWithShape="1">
          <a:blip r:embed="rId5"/>
          <a:srcRect t="24151" b="19599"/>
          <a:stretch/>
        </p:blipFill>
        <p:spPr>
          <a:xfrm>
            <a:off x="4572000" y="3027782"/>
            <a:ext cx="2027601" cy="1520701"/>
          </a:xfrm>
          <a:prstGeom prst="rect">
            <a:avLst/>
          </a:prstGeom>
        </p:spPr>
      </p:pic>
      <p:sp>
        <p:nvSpPr>
          <p:cNvPr id="9" name="Textfeld 8">
            <a:extLst>
              <a:ext uri="{FF2B5EF4-FFF2-40B4-BE49-F238E27FC236}">
                <a16:creationId xmlns:a16="http://schemas.microsoft.com/office/drawing/2014/main" id="{FE88A625-AE24-48D1-AB8F-5A1DD7BA53A7}"/>
              </a:ext>
            </a:extLst>
          </p:cNvPr>
          <p:cNvSpPr txBox="1"/>
          <p:nvPr/>
        </p:nvSpPr>
        <p:spPr>
          <a:xfrm>
            <a:off x="316760" y="1303555"/>
            <a:ext cx="3945857" cy="3241282"/>
          </a:xfrm>
          <a:prstGeom prst="rect">
            <a:avLst/>
          </a:prstGeom>
          <a:noFill/>
        </p:spPr>
        <p:txBody>
          <a:bodyPr wrap="square" rtlCol="0" anchor="t">
            <a:noAutofit/>
          </a:bodyPr>
          <a:lstStyle/>
          <a:p>
            <a:r>
              <a:rPr lang="de-DE" sz="1200" i="0" dirty="0">
                <a:latin typeface="Poppins SemiBold" pitchFamily="2" charset="77"/>
                <a:cs typeface="Poppins SemiBold" pitchFamily="2" charset="77"/>
              </a:rPr>
              <a:t>Spende von Desinfektionsmittel, Masken, Handschuhe, u.v.m.</a:t>
            </a:r>
          </a:p>
          <a:p>
            <a:endParaRPr lang="de-DE" sz="1200" dirty="0">
              <a:latin typeface="Poppins SemiBold" pitchFamily="2" charset="77"/>
              <a:cs typeface="Poppins SemiBold" pitchFamily="2" charset="77"/>
            </a:endParaRPr>
          </a:p>
          <a:p>
            <a:r>
              <a:rPr lang="de-DE" sz="1200" i="0" dirty="0">
                <a:latin typeface="Poppins SemiBold" pitchFamily="2" charset="77"/>
                <a:cs typeface="Poppins SemiBold" pitchFamily="2" charset="77"/>
              </a:rPr>
              <a:t>Orte:</a:t>
            </a:r>
          </a:p>
          <a:p>
            <a:pPr marL="171450" indent="-171450">
              <a:buFont typeface="Arial" panose="020B0604020202020204" pitchFamily="34" charset="0"/>
              <a:buChar char="•"/>
            </a:pPr>
            <a:r>
              <a:rPr lang="de-DE" sz="1200" i="0" dirty="0">
                <a:latin typeface="Poppins SemiBold" pitchFamily="2" charset="77"/>
                <a:cs typeface="Poppins SemiBold" pitchFamily="2" charset="77"/>
              </a:rPr>
              <a:t>DRK Seniorenzentrum in Wersten</a:t>
            </a:r>
          </a:p>
          <a:p>
            <a:pPr marL="171450" indent="-171450">
              <a:buFont typeface="Arial" panose="020B0604020202020204" pitchFamily="34" charset="0"/>
              <a:buChar char="•"/>
            </a:pPr>
            <a:r>
              <a:rPr lang="de-DE" sz="1200" i="0" dirty="0" err="1">
                <a:latin typeface="Poppins SemiBold" pitchFamily="2" charset="77"/>
                <a:cs typeface="Poppins SemiBold" pitchFamily="2" charset="77"/>
              </a:rPr>
              <a:t>Geflüchtetenheim</a:t>
            </a:r>
            <a:r>
              <a:rPr lang="de-DE" sz="1200" i="0" dirty="0">
                <a:latin typeface="Poppins SemiBold" pitchFamily="2" charset="77"/>
                <a:cs typeface="Poppins SemiBold" pitchFamily="2" charset="77"/>
              </a:rPr>
              <a:t> in Wersten</a:t>
            </a:r>
          </a:p>
          <a:p>
            <a:pPr marL="171450" indent="-171450">
              <a:buFont typeface="Arial" panose="020B0604020202020204" pitchFamily="34" charset="0"/>
              <a:buChar char="•"/>
            </a:pPr>
            <a:r>
              <a:rPr lang="de-DE" sz="1200" i="0" dirty="0">
                <a:latin typeface="Poppins SemiBold" pitchFamily="2" charset="77"/>
                <a:cs typeface="Poppins SemiBold" pitchFamily="2" charset="77"/>
              </a:rPr>
              <a:t>Klara Glase Haus</a:t>
            </a:r>
          </a:p>
          <a:p>
            <a:pPr marL="171450" indent="-171450">
              <a:buFont typeface="Arial" panose="020B0604020202020204" pitchFamily="34" charset="0"/>
              <a:buChar char="•"/>
            </a:pPr>
            <a:r>
              <a:rPr lang="de-DE" sz="1200" i="0" dirty="0">
                <a:latin typeface="Poppins SemiBold" pitchFamily="2" charset="77"/>
                <a:cs typeface="Poppins SemiBold" pitchFamily="2" charset="77"/>
              </a:rPr>
              <a:t>Hospizbereich des Evangelischen Krankenhauses</a:t>
            </a:r>
          </a:p>
          <a:p>
            <a:pPr marL="171450" indent="-171450">
              <a:buFont typeface="Arial" panose="020B0604020202020204" pitchFamily="34" charset="0"/>
              <a:buChar char="•"/>
            </a:pPr>
            <a:r>
              <a:rPr lang="de-DE" sz="1200" dirty="0">
                <a:latin typeface="Poppins SemiBold" pitchFamily="2" charset="77"/>
                <a:cs typeface="Poppins SemiBold" pitchFamily="2" charset="77"/>
              </a:rPr>
              <a:t>Kinderhospiz Regenbogenland</a:t>
            </a:r>
          </a:p>
          <a:p>
            <a:pPr marL="171450" indent="-171450">
              <a:buFont typeface="Arial" panose="020B0604020202020204" pitchFamily="34" charset="0"/>
              <a:buChar char="•"/>
            </a:pPr>
            <a:r>
              <a:rPr lang="de-DE" sz="1200" i="0" dirty="0">
                <a:latin typeface="Poppins SemiBold" pitchFamily="2" charset="77"/>
                <a:cs typeface="Poppins SemiBold" pitchFamily="2" charset="77"/>
              </a:rPr>
              <a:t>Hospizbereich der Intensiv Care GmbH </a:t>
            </a:r>
          </a:p>
          <a:p>
            <a:endParaRPr lang="de-DE" sz="1200" dirty="0">
              <a:latin typeface="Poppins SemiBold" pitchFamily="2" charset="77"/>
              <a:cs typeface="Poppins SemiBold" pitchFamily="2" charset="77"/>
            </a:endParaRPr>
          </a:p>
          <a:p>
            <a:endParaRPr lang="de-DE" sz="1200" i="0" dirty="0">
              <a:latin typeface="Poppins SemiBold" pitchFamily="2" charset="77"/>
              <a:cs typeface="Poppins SemiBold" pitchFamily="2" charset="77"/>
            </a:endParaRPr>
          </a:p>
        </p:txBody>
      </p:sp>
      <p:sp>
        <p:nvSpPr>
          <p:cNvPr id="10" name="Textfeld 9">
            <a:extLst>
              <a:ext uri="{FF2B5EF4-FFF2-40B4-BE49-F238E27FC236}">
                <a16:creationId xmlns:a16="http://schemas.microsoft.com/office/drawing/2014/main" id="{D233F227-FB13-4061-8641-3C5BDA6B7CAA}"/>
              </a:ext>
            </a:extLst>
          </p:cNvPr>
          <p:cNvSpPr txBox="1"/>
          <p:nvPr/>
        </p:nvSpPr>
        <p:spPr>
          <a:xfrm>
            <a:off x="7093702" y="4724932"/>
            <a:ext cx="1605280" cy="341443"/>
          </a:xfrm>
          <a:prstGeom prst="rect">
            <a:avLst/>
          </a:prstGeom>
          <a:noFill/>
        </p:spPr>
        <p:txBody>
          <a:bodyPr wrap="none" rtlCol="0" anchor="t">
            <a:noAutofit/>
          </a:bodyPr>
          <a:lstStyle/>
          <a:p>
            <a:pPr algn="dist"/>
            <a:r>
              <a:rPr lang="de-DE" sz="1000" b="1" i="0" dirty="0">
                <a:latin typeface="Poppins SemiBold" pitchFamily="2" charset="77"/>
                <a:cs typeface="Poppins SemiBold" pitchFamily="2" charset="77"/>
              </a:rPr>
              <a:t>Düsseldorf </a:t>
            </a:r>
            <a:r>
              <a:rPr lang="mr-IN" sz="1000" b="1" i="0" dirty="0">
                <a:latin typeface="Poppins SemiBold" pitchFamily="2" charset="77"/>
                <a:cs typeface="Poppins SemiBold" pitchFamily="2" charset="77"/>
              </a:rPr>
              <a:t>–</a:t>
            </a:r>
            <a:r>
              <a:rPr lang="de-DE" sz="1000" b="1" i="0" dirty="0">
                <a:latin typeface="Poppins SemiBold" pitchFamily="2" charset="77"/>
                <a:cs typeface="Poppins SemiBold" pitchFamily="2" charset="77"/>
              </a:rPr>
              <a:t> 27.04.2020</a:t>
            </a:r>
          </a:p>
        </p:txBody>
      </p:sp>
    </p:spTree>
    <p:extLst>
      <p:ext uri="{BB962C8B-B14F-4D97-AF65-F5344CB8AC3E}">
        <p14:creationId xmlns:p14="http://schemas.microsoft.com/office/powerpoint/2010/main" val="3882153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E426D2D-F1B2-460C-A97A-73FEB29B053B}"/>
              </a:ext>
            </a:extLst>
          </p:cNvPr>
          <p:cNvSpPr>
            <a:spLocks noGrp="1"/>
          </p:cNvSpPr>
          <p:nvPr>
            <p:ph type="sldNum" idx="12"/>
          </p:nvPr>
        </p:nvSpPr>
        <p:spPr/>
        <p:txBody>
          <a:bodyPr/>
          <a:lstStyle/>
          <a:p>
            <a:fld id="{00000000-1234-1234-1234-123412341234}" type="slidenum">
              <a:rPr lang="de-DE" smtClean="0"/>
              <a:pPr/>
              <a:t>11</a:t>
            </a:fld>
            <a:endParaRPr lang="de-DE" dirty="0"/>
          </a:p>
        </p:txBody>
      </p:sp>
      <p:sp>
        <p:nvSpPr>
          <p:cNvPr id="3" name="Titel 2">
            <a:extLst>
              <a:ext uri="{FF2B5EF4-FFF2-40B4-BE49-F238E27FC236}">
                <a16:creationId xmlns:a16="http://schemas.microsoft.com/office/drawing/2014/main" id="{8B8159B2-F946-429A-8E42-0231C47FFC96}"/>
              </a:ext>
            </a:extLst>
          </p:cNvPr>
          <p:cNvSpPr>
            <a:spLocks noGrp="1"/>
          </p:cNvSpPr>
          <p:nvPr>
            <p:ph type="title"/>
          </p:nvPr>
        </p:nvSpPr>
        <p:spPr>
          <a:xfrm>
            <a:off x="705540" y="109365"/>
            <a:ext cx="3277642" cy="935663"/>
          </a:xfrm>
        </p:spPr>
        <p:txBody>
          <a:bodyPr/>
          <a:lstStyle/>
          <a:p>
            <a:r>
              <a:rPr lang="de-DE" dirty="0">
                <a:solidFill>
                  <a:schemeClr val="tx1"/>
                </a:solidFill>
              </a:rPr>
              <a:t>iPad Spende für Home-</a:t>
            </a:r>
            <a:r>
              <a:rPr lang="de-DE" dirty="0" err="1">
                <a:solidFill>
                  <a:schemeClr val="tx1"/>
                </a:solidFill>
              </a:rPr>
              <a:t>Schooling</a:t>
            </a:r>
            <a:endParaRPr lang="de-DE" dirty="0">
              <a:solidFill>
                <a:schemeClr val="tx1"/>
              </a:solidFill>
            </a:endParaRPr>
          </a:p>
        </p:txBody>
      </p:sp>
      <p:pic>
        <p:nvPicPr>
          <p:cNvPr id="6" name="Bild 6">
            <a:extLst>
              <a:ext uri="{FF2B5EF4-FFF2-40B4-BE49-F238E27FC236}">
                <a16:creationId xmlns:a16="http://schemas.microsoft.com/office/drawing/2014/main" id="{0F52F2D7-4F01-4A3A-A27B-C494C50BCEB0}"/>
              </a:ext>
            </a:extLst>
          </p:cNvPr>
          <p:cNvPicPr>
            <a:picLocks noChangeAspect="1"/>
          </p:cNvPicPr>
          <p:nvPr/>
        </p:nvPicPr>
        <p:blipFill>
          <a:blip r:embed="rId2"/>
          <a:stretch>
            <a:fillRect/>
          </a:stretch>
        </p:blipFill>
        <p:spPr>
          <a:xfrm>
            <a:off x="3911982" y="1100348"/>
            <a:ext cx="4793876" cy="3595406"/>
          </a:xfrm>
          <a:prstGeom prst="rect">
            <a:avLst/>
          </a:prstGeom>
        </p:spPr>
      </p:pic>
      <p:sp>
        <p:nvSpPr>
          <p:cNvPr id="7" name="Textfeld 6">
            <a:extLst>
              <a:ext uri="{FF2B5EF4-FFF2-40B4-BE49-F238E27FC236}">
                <a16:creationId xmlns:a16="http://schemas.microsoft.com/office/drawing/2014/main" id="{64552E7E-4EBD-40CF-93AE-DE1FF58A31DE}"/>
              </a:ext>
            </a:extLst>
          </p:cNvPr>
          <p:cNvSpPr txBox="1"/>
          <p:nvPr/>
        </p:nvSpPr>
        <p:spPr>
          <a:xfrm>
            <a:off x="7070143" y="4747158"/>
            <a:ext cx="1635715" cy="336566"/>
          </a:xfrm>
          <a:prstGeom prst="rect">
            <a:avLst/>
          </a:prstGeom>
          <a:noFill/>
        </p:spPr>
        <p:txBody>
          <a:bodyPr wrap="none" rtlCol="0" anchor="t">
            <a:noAutofit/>
          </a:bodyPr>
          <a:lstStyle/>
          <a:p>
            <a:pPr algn="dist"/>
            <a:r>
              <a:rPr lang="de-DE" sz="1000" b="1" i="0" dirty="0">
                <a:latin typeface="Poppins SemiBold" pitchFamily="2" charset="77"/>
                <a:cs typeface="Poppins SemiBold" pitchFamily="2" charset="77"/>
              </a:rPr>
              <a:t>Düsseldorf </a:t>
            </a:r>
            <a:r>
              <a:rPr lang="mr-IN" sz="1000" b="1" i="0" dirty="0">
                <a:latin typeface="Poppins SemiBold" pitchFamily="2" charset="77"/>
                <a:cs typeface="Poppins SemiBold" pitchFamily="2" charset="77"/>
              </a:rPr>
              <a:t>–</a:t>
            </a:r>
            <a:r>
              <a:rPr lang="de-DE" sz="1000" b="1" i="0" dirty="0">
                <a:latin typeface="Poppins SemiBold" pitchFamily="2" charset="77"/>
                <a:cs typeface="Poppins SemiBold" pitchFamily="2" charset="77"/>
              </a:rPr>
              <a:t> 18.05.2020</a:t>
            </a:r>
          </a:p>
        </p:txBody>
      </p:sp>
      <p:sp>
        <p:nvSpPr>
          <p:cNvPr id="10" name="Textfeld 9">
            <a:extLst>
              <a:ext uri="{FF2B5EF4-FFF2-40B4-BE49-F238E27FC236}">
                <a16:creationId xmlns:a16="http://schemas.microsoft.com/office/drawing/2014/main" id="{16756914-F361-4259-8922-39C2857A22F5}"/>
              </a:ext>
            </a:extLst>
          </p:cNvPr>
          <p:cNvSpPr txBox="1"/>
          <p:nvPr/>
        </p:nvSpPr>
        <p:spPr>
          <a:xfrm>
            <a:off x="316760" y="1435042"/>
            <a:ext cx="3471469" cy="1754326"/>
          </a:xfrm>
          <a:prstGeom prst="rect">
            <a:avLst/>
          </a:prstGeom>
          <a:noFill/>
        </p:spPr>
        <p:txBody>
          <a:bodyPr wrap="square">
            <a:spAutoFit/>
          </a:bodyPr>
          <a:lstStyle/>
          <a:p>
            <a:r>
              <a:rPr lang="de-DE" sz="1200" dirty="0">
                <a:latin typeface="Poppins SemiBold" pitchFamily="2" charset="77"/>
                <a:cs typeface="Poppins SemiBold" pitchFamily="2" charset="77"/>
              </a:rPr>
              <a:t>Gerade in dieser Zeit machte sich die Bildungsungerechtigkeit durch das Homeschooling wie noch nie zuvor bemerkbar. Viele Kinder hatten zu Hause noch keine Laptops oder iPads. Aus diesem Grund spendeten wir gebrauchte iPads.</a:t>
            </a:r>
          </a:p>
          <a:p>
            <a:endParaRPr lang="de-DE" sz="1200" dirty="0">
              <a:latin typeface="Poppins SemiBold" pitchFamily="2" charset="77"/>
              <a:cs typeface="Poppins SemiBold" pitchFamily="2" charset="77"/>
            </a:endParaRPr>
          </a:p>
          <a:p>
            <a:r>
              <a:rPr lang="de-DE" sz="1200" dirty="0">
                <a:latin typeface="Poppins SemiBold" pitchFamily="2" charset="77"/>
                <a:cs typeface="Poppins SemiBold" pitchFamily="2" charset="77"/>
              </a:rPr>
              <a:t>Ort: Die Arche in Düsseldorf</a:t>
            </a:r>
          </a:p>
        </p:txBody>
      </p:sp>
    </p:spTree>
    <p:extLst>
      <p:ext uri="{BB962C8B-B14F-4D97-AF65-F5344CB8AC3E}">
        <p14:creationId xmlns:p14="http://schemas.microsoft.com/office/powerpoint/2010/main" val="2709218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0CCFB86-428A-4227-8D49-D827A7CE0CA4}"/>
              </a:ext>
            </a:extLst>
          </p:cNvPr>
          <p:cNvSpPr>
            <a:spLocks noGrp="1"/>
          </p:cNvSpPr>
          <p:nvPr>
            <p:ph type="sldNum" idx="12"/>
          </p:nvPr>
        </p:nvSpPr>
        <p:spPr/>
        <p:txBody>
          <a:bodyPr/>
          <a:lstStyle/>
          <a:p>
            <a:fld id="{00000000-1234-1234-1234-123412341234}" type="slidenum">
              <a:rPr lang="de-DE" smtClean="0"/>
              <a:pPr/>
              <a:t>12</a:t>
            </a:fld>
            <a:endParaRPr lang="de-DE" dirty="0"/>
          </a:p>
        </p:txBody>
      </p:sp>
      <p:sp>
        <p:nvSpPr>
          <p:cNvPr id="3" name="Titel 2">
            <a:extLst>
              <a:ext uri="{FF2B5EF4-FFF2-40B4-BE49-F238E27FC236}">
                <a16:creationId xmlns:a16="http://schemas.microsoft.com/office/drawing/2014/main" id="{3809C187-9FEE-46C9-A68C-C6FAF07577D1}"/>
              </a:ext>
            </a:extLst>
          </p:cNvPr>
          <p:cNvSpPr>
            <a:spLocks noGrp="1"/>
          </p:cNvSpPr>
          <p:nvPr>
            <p:ph type="title"/>
          </p:nvPr>
        </p:nvSpPr>
        <p:spPr>
          <a:xfrm>
            <a:off x="705540" y="109365"/>
            <a:ext cx="3277642" cy="866911"/>
          </a:xfrm>
        </p:spPr>
        <p:txBody>
          <a:bodyPr/>
          <a:lstStyle/>
          <a:p>
            <a:r>
              <a:rPr lang="en-US" dirty="0">
                <a:solidFill>
                  <a:schemeClr val="tx1"/>
                </a:solidFill>
              </a:rPr>
              <a:t>CARING FOR OUR CARE GIVERS</a:t>
            </a:r>
            <a:endParaRPr lang="de-DE" dirty="0">
              <a:solidFill>
                <a:schemeClr val="tx1"/>
              </a:solidFill>
            </a:endParaRPr>
          </a:p>
        </p:txBody>
      </p:sp>
      <p:pic>
        <p:nvPicPr>
          <p:cNvPr id="4" name="Bild 20">
            <a:extLst>
              <a:ext uri="{FF2B5EF4-FFF2-40B4-BE49-F238E27FC236}">
                <a16:creationId xmlns:a16="http://schemas.microsoft.com/office/drawing/2014/main" id="{810EE9A1-9820-4716-9072-6F947BD08237}"/>
              </a:ext>
            </a:extLst>
          </p:cNvPr>
          <p:cNvPicPr>
            <a:picLocks noChangeAspect="1"/>
          </p:cNvPicPr>
          <p:nvPr/>
        </p:nvPicPr>
        <p:blipFill>
          <a:blip r:embed="rId2"/>
          <a:stretch>
            <a:fillRect/>
          </a:stretch>
        </p:blipFill>
        <p:spPr>
          <a:xfrm>
            <a:off x="4256479" y="1128085"/>
            <a:ext cx="4426883" cy="3320162"/>
          </a:xfrm>
          <a:prstGeom prst="rect">
            <a:avLst/>
          </a:prstGeom>
        </p:spPr>
      </p:pic>
      <p:sp>
        <p:nvSpPr>
          <p:cNvPr id="5" name="Textfeld 4">
            <a:extLst>
              <a:ext uri="{FF2B5EF4-FFF2-40B4-BE49-F238E27FC236}">
                <a16:creationId xmlns:a16="http://schemas.microsoft.com/office/drawing/2014/main" id="{79A426B1-24F6-4EC2-AFDF-572418A45542}"/>
              </a:ext>
            </a:extLst>
          </p:cNvPr>
          <p:cNvSpPr txBox="1"/>
          <p:nvPr/>
        </p:nvSpPr>
        <p:spPr>
          <a:xfrm>
            <a:off x="165587" y="1126568"/>
            <a:ext cx="3964196" cy="3636477"/>
          </a:xfrm>
          <a:prstGeom prst="rect">
            <a:avLst/>
          </a:prstGeom>
          <a:noFill/>
        </p:spPr>
        <p:txBody>
          <a:bodyPr wrap="square" rtlCol="0" anchor="t">
            <a:noAutofit/>
          </a:bodyPr>
          <a:lstStyle/>
          <a:p>
            <a:r>
              <a:rPr lang="de-DE" sz="1000" dirty="0">
                <a:latin typeface="Poppins SemiBold" pitchFamily="2" charset="77"/>
                <a:cs typeface="Poppins SemiBold" pitchFamily="2" charset="77"/>
              </a:rPr>
              <a:t>Pflegende, Ärzte*innen und andere Helfer*innen im Gesundheitssystem sind auch außerhalb von Covid19-Zeiten besonderen psychischen Belastungen ausgesetzt. Aus diesem Grund ist das Ziel dieser Aktion den Mitarbeitenden einen unkomplizierten Zugang zur Stressbewältigung am Arbeitsplatz zu ermöglichen.</a:t>
            </a:r>
          </a:p>
          <a:p>
            <a:endParaRPr lang="de-DE" sz="1000" dirty="0">
              <a:latin typeface="Poppins SemiBold" pitchFamily="2" charset="77"/>
              <a:cs typeface="Poppins SemiBold" pitchFamily="2" charset="77"/>
            </a:endParaRPr>
          </a:p>
          <a:p>
            <a:endParaRPr lang="de-DE" sz="1000" dirty="0">
              <a:latin typeface="Poppins SemiBold" pitchFamily="2" charset="77"/>
              <a:cs typeface="Poppins SemiBold" pitchFamily="2" charset="77"/>
            </a:endParaRPr>
          </a:p>
          <a:p>
            <a:endParaRPr lang="de-DE" sz="1000" dirty="0">
              <a:latin typeface="Poppins SemiBold" pitchFamily="2" charset="77"/>
              <a:cs typeface="Poppins SemiBold" pitchFamily="2" charset="77"/>
            </a:endParaRPr>
          </a:p>
          <a:p>
            <a:r>
              <a:rPr lang="de-DE" sz="1000" dirty="0">
                <a:latin typeface="Poppins SemiBold" pitchFamily="2" charset="77"/>
                <a:cs typeface="Poppins SemiBold" pitchFamily="2" charset="77"/>
              </a:rPr>
              <a:t>Die Initiative ist in den USA erfolgreich mit 132 Einrichtungen in 21 Staaten gestartet und nun auch in europäischen Ländern, wie Großbritannien, Frankreich und Deutschland angekommen.</a:t>
            </a:r>
          </a:p>
          <a:p>
            <a:endParaRPr lang="de-DE" sz="1000" dirty="0">
              <a:latin typeface="Poppins SemiBold" pitchFamily="2" charset="77"/>
              <a:cs typeface="Poppins SemiBold" pitchFamily="2" charset="77"/>
            </a:endParaRPr>
          </a:p>
          <a:p>
            <a:endParaRPr lang="de-DE" sz="1000" dirty="0">
              <a:latin typeface="Poppins SemiBold" pitchFamily="2" charset="77"/>
              <a:cs typeface="Poppins SemiBold" pitchFamily="2" charset="77"/>
            </a:endParaRPr>
          </a:p>
          <a:p>
            <a:endParaRPr lang="de-DE" sz="1000" dirty="0">
              <a:latin typeface="Poppins SemiBold" pitchFamily="2" charset="77"/>
              <a:cs typeface="Poppins SemiBold" pitchFamily="2" charset="77"/>
            </a:endParaRPr>
          </a:p>
          <a:p>
            <a:r>
              <a:rPr lang="de-DE" sz="1000" dirty="0">
                <a:latin typeface="Poppins SemiBold" pitchFamily="2" charset="77"/>
                <a:cs typeface="Poppins SemiBold" pitchFamily="2" charset="77"/>
              </a:rPr>
              <a:t>Weitere Informationen zu der Initiative finden Sie unter </a:t>
            </a:r>
            <a:r>
              <a:rPr lang="de-DE" sz="1000" dirty="0">
                <a:solidFill>
                  <a:schemeClr val="accent4"/>
                </a:solidFill>
                <a:latin typeface="Poppins SemiBold" pitchFamily="2" charset="77"/>
                <a:cs typeface="Poppins SemiBold" pitchFamily="2" charset="77"/>
                <a:hlinkClick r:id="rId3"/>
              </a:rPr>
              <a:t>https://www.caring4ourcaregivers.org</a:t>
            </a:r>
            <a:r>
              <a:rPr lang="de-DE" sz="1000" dirty="0">
                <a:solidFill>
                  <a:schemeClr val="accent4"/>
                </a:solidFill>
                <a:latin typeface="Poppins SemiBold" pitchFamily="2" charset="77"/>
                <a:cs typeface="Poppins SemiBold" pitchFamily="2" charset="77"/>
              </a:rPr>
              <a:t>  </a:t>
            </a:r>
            <a:r>
              <a:rPr lang="de-DE" sz="1000" dirty="0">
                <a:solidFill>
                  <a:schemeClr val="accent4"/>
                </a:solidFill>
                <a:latin typeface="Poppins SemiBold" pitchFamily="2" charset="77"/>
                <a:cs typeface="Poppins SemiBold" pitchFamily="2" charset="77"/>
                <a:hlinkClick r:id="rId4"/>
              </a:rPr>
              <a:t>https://www.mtocharity.org/caring-for-our-caregivers/</a:t>
            </a:r>
            <a:r>
              <a:rPr lang="de-DE" sz="1000" dirty="0">
                <a:solidFill>
                  <a:schemeClr val="accent4"/>
                </a:solidFill>
                <a:latin typeface="Poppins SemiBold" pitchFamily="2" charset="77"/>
                <a:cs typeface="Poppins SemiBold" pitchFamily="2" charset="77"/>
              </a:rPr>
              <a:t> </a:t>
            </a:r>
          </a:p>
        </p:txBody>
      </p:sp>
    </p:spTree>
    <p:extLst>
      <p:ext uri="{BB962C8B-B14F-4D97-AF65-F5344CB8AC3E}">
        <p14:creationId xmlns:p14="http://schemas.microsoft.com/office/powerpoint/2010/main" val="1081603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9EDD10F-4DA9-4B1B-8399-8D5C7F0941BB}"/>
              </a:ext>
            </a:extLst>
          </p:cNvPr>
          <p:cNvSpPr>
            <a:spLocks noGrp="1"/>
          </p:cNvSpPr>
          <p:nvPr>
            <p:ph type="sldNum" idx="12"/>
          </p:nvPr>
        </p:nvSpPr>
        <p:spPr/>
        <p:txBody>
          <a:bodyPr/>
          <a:lstStyle/>
          <a:p>
            <a:fld id="{00000000-1234-1234-1234-123412341234}" type="slidenum">
              <a:rPr lang="de-DE" smtClean="0"/>
              <a:pPr/>
              <a:t>13</a:t>
            </a:fld>
            <a:endParaRPr lang="de-DE" dirty="0"/>
          </a:p>
        </p:txBody>
      </p:sp>
      <p:sp>
        <p:nvSpPr>
          <p:cNvPr id="3" name="Titel 2">
            <a:extLst>
              <a:ext uri="{FF2B5EF4-FFF2-40B4-BE49-F238E27FC236}">
                <a16:creationId xmlns:a16="http://schemas.microsoft.com/office/drawing/2014/main" id="{1F7D2167-C9AE-4C32-9015-1815A61AB75E}"/>
              </a:ext>
            </a:extLst>
          </p:cNvPr>
          <p:cNvSpPr>
            <a:spLocks noGrp="1"/>
          </p:cNvSpPr>
          <p:nvPr>
            <p:ph type="title"/>
          </p:nvPr>
        </p:nvSpPr>
        <p:spPr>
          <a:xfrm>
            <a:off x="705539" y="171880"/>
            <a:ext cx="4010839" cy="838773"/>
          </a:xfrm>
        </p:spPr>
        <p:txBody>
          <a:bodyPr/>
          <a:lstStyle/>
          <a:p>
            <a:r>
              <a:rPr lang="de-DE" dirty="0">
                <a:solidFill>
                  <a:schemeClr val="tx1"/>
                </a:solidFill>
              </a:rPr>
              <a:t>Hilfe für Betroffene der Flutkatastrophe</a:t>
            </a:r>
          </a:p>
        </p:txBody>
      </p:sp>
      <p:sp>
        <p:nvSpPr>
          <p:cNvPr id="11" name="Textfeld 10">
            <a:extLst>
              <a:ext uri="{FF2B5EF4-FFF2-40B4-BE49-F238E27FC236}">
                <a16:creationId xmlns:a16="http://schemas.microsoft.com/office/drawing/2014/main" id="{E5EFCD25-23FF-4E58-AF39-32796D83E71C}"/>
              </a:ext>
            </a:extLst>
          </p:cNvPr>
          <p:cNvSpPr txBox="1"/>
          <p:nvPr/>
        </p:nvSpPr>
        <p:spPr>
          <a:xfrm>
            <a:off x="6627163" y="4836135"/>
            <a:ext cx="2173931" cy="293528"/>
          </a:xfrm>
          <a:prstGeom prst="rect">
            <a:avLst/>
          </a:prstGeom>
          <a:noFill/>
        </p:spPr>
        <p:txBody>
          <a:bodyPr wrap="none" rtlCol="0" anchor="t">
            <a:noAutofit/>
          </a:bodyPr>
          <a:lstStyle/>
          <a:p>
            <a:pPr algn="r"/>
            <a:r>
              <a:rPr lang="de-DE" sz="1000" b="1" i="0" dirty="0">
                <a:latin typeface="Poppins SemiBold" pitchFamily="2" charset="77"/>
                <a:cs typeface="Poppins SemiBold" pitchFamily="2" charset="77"/>
              </a:rPr>
              <a:t>18.07.2021</a:t>
            </a:r>
          </a:p>
        </p:txBody>
      </p:sp>
      <p:pic>
        <p:nvPicPr>
          <p:cNvPr id="10" name="Bild 3" descr="Spendenaktion-fuer-die-Betroffenen-der-Unwetterkatastophe-Juli-21-1.jpeg">
            <a:extLst>
              <a:ext uri="{FF2B5EF4-FFF2-40B4-BE49-F238E27FC236}">
                <a16:creationId xmlns:a16="http://schemas.microsoft.com/office/drawing/2014/main" id="{044C8792-BC5C-4867-A241-3DFBF027E0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540" y="1289036"/>
            <a:ext cx="3909772" cy="2932329"/>
          </a:xfrm>
          <a:prstGeom prst="rect">
            <a:avLst/>
          </a:prstGeom>
        </p:spPr>
      </p:pic>
      <p:sp>
        <p:nvSpPr>
          <p:cNvPr id="12" name="Textfeld 11">
            <a:extLst>
              <a:ext uri="{FF2B5EF4-FFF2-40B4-BE49-F238E27FC236}">
                <a16:creationId xmlns:a16="http://schemas.microsoft.com/office/drawing/2014/main" id="{73B7FF8A-8AF8-45AD-877D-238F1A4779C3}"/>
              </a:ext>
            </a:extLst>
          </p:cNvPr>
          <p:cNvSpPr txBox="1"/>
          <p:nvPr/>
        </p:nvSpPr>
        <p:spPr>
          <a:xfrm>
            <a:off x="4853884" y="1244410"/>
            <a:ext cx="4008228" cy="3148835"/>
          </a:xfrm>
          <a:prstGeom prst="rect">
            <a:avLst/>
          </a:prstGeom>
          <a:noFill/>
        </p:spPr>
        <p:txBody>
          <a:bodyPr wrap="square" rtlCol="0" anchor="t">
            <a:noAutofit/>
          </a:bodyPr>
          <a:lstStyle/>
          <a:p>
            <a:r>
              <a:rPr lang="de-DE" sz="1000" dirty="0">
                <a:latin typeface="Poppins SemiBold" pitchFamily="2" charset="77"/>
                <a:cs typeface="Poppins SemiBold" pitchFamily="2" charset="77"/>
              </a:rPr>
              <a:t>Die Flut- und Überschwemmungskatastrophe, die Westdeutschland in der Nacht zum 15.07.2021 überrannte, hat verheerende Schäden und Verluste hinterlassen. Viele Menschen haben ihr gesamtes Hab und Gut verloren und sind nun auf das Nötigste und auf helfende Hände angewiesen. Ganz Deutschland mobilisiert sich, um zu helfen, so auch wir.</a:t>
            </a:r>
          </a:p>
          <a:p>
            <a:endParaRPr lang="de-DE" sz="1000" dirty="0">
              <a:latin typeface="Poppins SemiBold" pitchFamily="2" charset="77"/>
              <a:cs typeface="Poppins SemiBold" pitchFamily="2" charset="77"/>
            </a:endParaRPr>
          </a:p>
          <a:p>
            <a:r>
              <a:rPr lang="de-DE" sz="1000" dirty="0">
                <a:latin typeface="Poppins SemiBold" pitchFamily="2" charset="77"/>
                <a:cs typeface="Poppins SemiBold" pitchFamily="2" charset="77"/>
              </a:rPr>
              <a:t>Am 18.07.21 überreichte MTO® Düsseldorf zahlreiche von den Mitgliedern eingesammelte Spendenartikel an die DEG (Düsseldorfer Eishockey-Team), welche großangelegt Sachspenden in Düsseldorf einsammelte und diese dann in die betroffenen Regionen fuhr. </a:t>
            </a:r>
          </a:p>
          <a:p>
            <a:endParaRPr lang="de-DE" sz="1000" dirty="0">
              <a:latin typeface="Poppins SemiBold" pitchFamily="2" charset="77"/>
              <a:cs typeface="Poppins SemiBold" pitchFamily="2" charset="77"/>
            </a:endParaRPr>
          </a:p>
          <a:p>
            <a:r>
              <a:rPr lang="de-DE" sz="1000" dirty="0">
                <a:latin typeface="Poppins SemiBold" pitchFamily="2" charset="77"/>
                <a:cs typeface="Poppins SemiBold" pitchFamily="2" charset="77"/>
              </a:rPr>
              <a:t>Zudem fuhren einige Mitglieder mit einem mit Trinkwasser geladenen Kleintransporter in die betroffene Gemeinde </a:t>
            </a:r>
            <a:r>
              <a:rPr lang="de-DE" sz="1000" dirty="0" err="1">
                <a:latin typeface="Poppins SemiBold" pitchFamily="2" charset="77"/>
                <a:cs typeface="Poppins SemiBold" pitchFamily="2" charset="77"/>
              </a:rPr>
              <a:t>Weilerswist</a:t>
            </a:r>
            <a:r>
              <a:rPr lang="de-DE" sz="1000" dirty="0">
                <a:latin typeface="Poppins SemiBold" pitchFamily="2" charset="77"/>
                <a:cs typeface="Poppins SemiBold" pitchFamily="2" charset="77"/>
              </a:rPr>
              <a:t>. Dort verteilten sie das Wasser an die Betroffenen und halfen tatkräftig bei den Aufräumarbeiten mit.</a:t>
            </a:r>
          </a:p>
        </p:txBody>
      </p:sp>
    </p:spTree>
    <p:extLst>
      <p:ext uri="{BB962C8B-B14F-4D97-AF65-F5344CB8AC3E}">
        <p14:creationId xmlns:p14="http://schemas.microsoft.com/office/powerpoint/2010/main" val="3616078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4F1EA98-9252-43AC-8A5C-9F4E250E04C4}"/>
              </a:ext>
            </a:extLst>
          </p:cNvPr>
          <p:cNvSpPr>
            <a:spLocks noGrp="1"/>
          </p:cNvSpPr>
          <p:nvPr>
            <p:ph type="sldNum" idx="12"/>
          </p:nvPr>
        </p:nvSpPr>
        <p:spPr/>
        <p:txBody>
          <a:bodyPr/>
          <a:lstStyle/>
          <a:p>
            <a:fld id="{00000000-1234-1234-1234-123412341234}" type="slidenum">
              <a:rPr lang="de-DE" smtClean="0"/>
              <a:pPr/>
              <a:t>14</a:t>
            </a:fld>
            <a:endParaRPr lang="de-DE" dirty="0"/>
          </a:p>
        </p:txBody>
      </p:sp>
      <p:sp>
        <p:nvSpPr>
          <p:cNvPr id="3" name="Titel 2">
            <a:extLst>
              <a:ext uri="{FF2B5EF4-FFF2-40B4-BE49-F238E27FC236}">
                <a16:creationId xmlns:a16="http://schemas.microsoft.com/office/drawing/2014/main" id="{02BB5DD8-7FAA-49F4-9C8F-8B6499F7C3AB}"/>
              </a:ext>
            </a:extLst>
          </p:cNvPr>
          <p:cNvSpPr>
            <a:spLocks noGrp="1"/>
          </p:cNvSpPr>
          <p:nvPr>
            <p:ph type="title"/>
          </p:nvPr>
        </p:nvSpPr>
        <p:spPr>
          <a:xfrm>
            <a:off x="705540" y="109366"/>
            <a:ext cx="3277642" cy="818784"/>
          </a:xfrm>
        </p:spPr>
        <p:txBody>
          <a:bodyPr/>
          <a:lstStyle/>
          <a:p>
            <a:r>
              <a:rPr lang="de-DE" dirty="0">
                <a:solidFill>
                  <a:schemeClr val="tx1"/>
                </a:solidFill>
              </a:rPr>
              <a:t>Spende für Gehörlose</a:t>
            </a:r>
          </a:p>
        </p:txBody>
      </p:sp>
      <p:sp>
        <p:nvSpPr>
          <p:cNvPr id="5" name="Textfeld 4">
            <a:extLst>
              <a:ext uri="{FF2B5EF4-FFF2-40B4-BE49-F238E27FC236}">
                <a16:creationId xmlns:a16="http://schemas.microsoft.com/office/drawing/2014/main" id="{7E869EA7-5515-46EE-BA1D-C9594DEBCBA4}"/>
              </a:ext>
            </a:extLst>
          </p:cNvPr>
          <p:cNvSpPr txBox="1"/>
          <p:nvPr/>
        </p:nvSpPr>
        <p:spPr>
          <a:xfrm>
            <a:off x="355790" y="1115133"/>
            <a:ext cx="3627392" cy="2292935"/>
          </a:xfrm>
          <a:prstGeom prst="rect">
            <a:avLst/>
          </a:prstGeom>
          <a:noFill/>
        </p:spPr>
        <p:txBody>
          <a:bodyPr wrap="square">
            <a:spAutoFit/>
          </a:bodyPr>
          <a:lstStyle/>
          <a:p>
            <a:r>
              <a:rPr lang="de-DE" sz="1100" dirty="0">
                <a:latin typeface="Poppins SemiBold" pitchFamily="2" charset="77"/>
                <a:cs typeface="Poppins SemiBold" pitchFamily="2" charset="77"/>
              </a:rPr>
              <a:t>In Zeiten von Covid-19 herrscht an vielen Orten Maskenpflicht. Was wir dabei oft nicht beachten: Gehörlose sind davon abhängig von den Lippen ihres Gegenübers abzulesen. </a:t>
            </a:r>
          </a:p>
          <a:p>
            <a:endParaRPr lang="de-DE" sz="1100" dirty="0">
              <a:latin typeface="Poppins SemiBold" pitchFamily="2" charset="77"/>
              <a:cs typeface="Poppins SemiBold" pitchFamily="2" charset="77"/>
            </a:endParaRPr>
          </a:p>
          <a:p>
            <a:r>
              <a:rPr lang="de-DE" sz="1100" dirty="0">
                <a:latin typeface="Poppins SemiBold" pitchFamily="2" charset="77"/>
                <a:cs typeface="Poppins SemiBold" pitchFamily="2" charset="77"/>
              </a:rPr>
              <a:t>Aus diesem Grund spendeten wir durch die Bürgerstiftung Düsseldorf finanzierte Masken mit Sichtfeld an Caritas in Düsseldorf, die extra unter anderem für Gehörlose und ihre Bezugspersonen angefertigt werden. Ein großes Dankeschön an das Personal der Caritas, die sich tagtäglich für die Inklusion von Gehörlosen in unserer Gesellschaft einsetzt.</a:t>
            </a:r>
          </a:p>
        </p:txBody>
      </p:sp>
      <p:pic>
        <p:nvPicPr>
          <p:cNvPr id="6" name="Bild 19">
            <a:extLst>
              <a:ext uri="{FF2B5EF4-FFF2-40B4-BE49-F238E27FC236}">
                <a16:creationId xmlns:a16="http://schemas.microsoft.com/office/drawing/2014/main" id="{0FE4DE0D-A3BC-40E8-B683-D4DF6E3A0AC0}"/>
              </a:ext>
            </a:extLst>
          </p:cNvPr>
          <p:cNvPicPr>
            <a:picLocks noChangeAspect="1"/>
          </p:cNvPicPr>
          <p:nvPr/>
        </p:nvPicPr>
        <p:blipFill rotWithShape="1">
          <a:blip r:embed="rId2"/>
          <a:srcRect l="8030" r="3037"/>
          <a:stretch/>
        </p:blipFill>
        <p:spPr>
          <a:xfrm>
            <a:off x="4458154" y="1049451"/>
            <a:ext cx="4330056" cy="3247542"/>
          </a:xfrm>
          <a:prstGeom prst="rect">
            <a:avLst/>
          </a:prstGeom>
        </p:spPr>
      </p:pic>
    </p:spTree>
    <p:extLst>
      <p:ext uri="{BB962C8B-B14F-4D97-AF65-F5344CB8AC3E}">
        <p14:creationId xmlns:p14="http://schemas.microsoft.com/office/powerpoint/2010/main" val="266270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9EDD10F-4DA9-4B1B-8399-8D5C7F0941BB}"/>
              </a:ext>
            </a:extLst>
          </p:cNvPr>
          <p:cNvSpPr>
            <a:spLocks noGrp="1"/>
          </p:cNvSpPr>
          <p:nvPr>
            <p:ph type="sldNum" idx="12"/>
          </p:nvPr>
        </p:nvSpPr>
        <p:spPr/>
        <p:txBody>
          <a:bodyPr/>
          <a:lstStyle/>
          <a:p>
            <a:fld id="{00000000-1234-1234-1234-123412341234}" type="slidenum">
              <a:rPr lang="de-DE" smtClean="0"/>
              <a:pPr/>
              <a:t>15</a:t>
            </a:fld>
            <a:endParaRPr lang="de-DE" dirty="0"/>
          </a:p>
        </p:txBody>
      </p:sp>
      <p:sp>
        <p:nvSpPr>
          <p:cNvPr id="3" name="Titel 2">
            <a:extLst>
              <a:ext uri="{FF2B5EF4-FFF2-40B4-BE49-F238E27FC236}">
                <a16:creationId xmlns:a16="http://schemas.microsoft.com/office/drawing/2014/main" id="{1F7D2167-C9AE-4C32-9015-1815A61AB75E}"/>
              </a:ext>
            </a:extLst>
          </p:cNvPr>
          <p:cNvSpPr>
            <a:spLocks noGrp="1"/>
          </p:cNvSpPr>
          <p:nvPr>
            <p:ph type="title"/>
          </p:nvPr>
        </p:nvSpPr>
        <p:spPr>
          <a:xfrm>
            <a:off x="705539" y="171880"/>
            <a:ext cx="4010839" cy="1134406"/>
          </a:xfrm>
        </p:spPr>
        <p:txBody>
          <a:bodyPr/>
          <a:lstStyle/>
          <a:p>
            <a:r>
              <a:rPr lang="de-DE" dirty="0">
                <a:solidFill>
                  <a:schemeClr val="tx1"/>
                </a:solidFill>
              </a:rPr>
              <a:t>Spenden </a:t>
            </a:r>
            <a:br>
              <a:rPr lang="de-DE" dirty="0">
                <a:solidFill>
                  <a:schemeClr val="tx1"/>
                </a:solidFill>
              </a:rPr>
            </a:br>
            <a:r>
              <a:rPr lang="de-DE" dirty="0">
                <a:solidFill>
                  <a:schemeClr val="tx1"/>
                </a:solidFill>
              </a:rPr>
              <a:t>zu verschiedenen (religiösen) Anlässen</a:t>
            </a:r>
          </a:p>
        </p:txBody>
      </p:sp>
      <p:pic>
        <p:nvPicPr>
          <p:cNvPr id="6" name="MTO_Dusseldorf_21062020_10MB_v2.mp4">
            <a:hlinkClick r:id="" action="ppaction://media"/>
            <a:extLst>
              <a:ext uri="{FF2B5EF4-FFF2-40B4-BE49-F238E27FC236}">
                <a16:creationId xmlns:a16="http://schemas.microsoft.com/office/drawing/2014/main" id="{6AD0E0A6-8B33-46D1-9BA9-45F37BBD87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5539" y="1615152"/>
            <a:ext cx="3633516" cy="2045628"/>
          </a:xfrm>
          <a:prstGeom prst="rect">
            <a:avLst/>
          </a:prstGeom>
          <a:ln>
            <a:solidFill>
              <a:srgbClr val="744C9C"/>
            </a:solidFill>
          </a:ln>
        </p:spPr>
      </p:pic>
      <p:sp>
        <p:nvSpPr>
          <p:cNvPr id="7" name="Textfeld 6">
            <a:extLst>
              <a:ext uri="{FF2B5EF4-FFF2-40B4-BE49-F238E27FC236}">
                <a16:creationId xmlns:a16="http://schemas.microsoft.com/office/drawing/2014/main" id="{BE81E0EF-B653-40A5-A6E3-FB71AEAE93D6}"/>
              </a:ext>
            </a:extLst>
          </p:cNvPr>
          <p:cNvSpPr txBox="1"/>
          <p:nvPr/>
        </p:nvSpPr>
        <p:spPr>
          <a:xfrm>
            <a:off x="6374152" y="4771840"/>
            <a:ext cx="2426942" cy="378088"/>
          </a:xfrm>
          <a:prstGeom prst="rect">
            <a:avLst/>
          </a:prstGeom>
          <a:noFill/>
        </p:spPr>
        <p:txBody>
          <a:bodyPr wrap="none" rtlCol="0" anchor="t">
            <a:noAutofit/>
          </a:bodyPr>
          <a:lstStyle/>
          <a:p>
            <a:pPr algn="dist"/>
            <a:r>
              <a:rPr lang="de-DE" sz="1000" b="1" i="0" dirty="0" err="1">
                <a:latin typeface="Poppins SemiBold" pitchFamily="2" charset="77"/>
                <a:cs typeface="Poppins SemiBold" pitchFamily="2" charset="77"/>
              </a:rPr>
              <a:t>Weltgeflüchtetentag</a:t>
            </a:r>
            <a:r>
              <a:rPr lang="mr-IN" sz="1000" b="1" i="0" dirty="0">
                <a:latin typeface="Poppins SemiBold" pitchFamily="2" charset="77"/>
                <a:cs typeface="Poppins SemiBold" pitchFamily="2" charset="77"/>
              </a:rPr>
              <a:t>–</a:t>
            </a:r>
            <a:r>
              <a:rPr lang="de-DE" sz="1000" b="1" i="0" dirty="0">
                <a:latin typeface="Poppins SemiBold" pitchFamily="2" charset="77"/>
                <a:cs typeface="Poppins SemiBold" pitchFamily="2" charset="77"/>
              </a:rPr>
              <a:t> 21.06.2020</a:t>
            </a:r>
            <a:r>
              <a:rPr lang="de-DE" sz="1000" b="1" dirty="0">
                <a:latin typeface="Poppins SemiBold" pitchFamily="2" charset="77"/>
                <a:cs typeface="Poppins SemiBold" pitchFamily="2" charset="77"/>
              </a:rPr>
              <a:t> &amp; </a:t>
            </a:r>
          </a:p>
          <a:p>
            <a:pPr algn="r"/>
            <a:r>
              <a:rPr lang="de-DE" sz="1000" b="1" dirty="0">
                <a:latin typeface="Poppins SemiBold" pitchFamily="2" charset="77"/>
                <a:cs typeface="Poppins SemiBold" pitchFamily="2" charset="77"/>
              </a:rPr>
              <a:t>20.06.2021</a:t>
            </a:r>
          </a:p>
        </p:txBody>
      </p:sp>
      <p:grpSp>
        <p:nvGrpSpPr>
          <p:cNvPr id="9" name="Gruppierung 27">
            <a:extLst>
              <a:ext uri="{FF2B5EF4-FFF2-40B4-BE49-F238E27FC236}">
                <a16:creationId xmlns:a16="http://schemas.microsoft.com/office/drawing/2014/main" id="{CF0461CB-3BE6-44B5-BC75-200A7324D261}"/>
              </a:ext>
            </a:extLst>
          </p:cNvPr>
          <p:cNvGrpSpPr/>
          <p:nvPr/>
        </p:nvGrpSpPr>
        <p:grpSpPr>
          <a:xfrm>
            <a:off x="616162" y="3794026"/>
            <a:ext cx="1429130" cy="379016"/>
            <a:chOff x="3440686" y="4133487"/>
            <a:chExt cx="1621396" cy="434622"/>
          </a:xfrm>
        </p:grpSpPr>
        <p:sp>
          <p:nvSpPr>
            <p:cNvPr id="10" name="Textfeld 9">
              <a:extLst>
                <a:ext uri="{FF2B5EF4-FFF2-40B4-BE49-F238E27FC236}">
                  <a16:creationId xmlns:a16="http://schemas.microsoft.com/office/drawing/2014/main" id="{90731D46-AB3F-4918-AA37-42B4DBC09478}"/>
                </a:ext>
              </a:extLst>
            </p:cNvPr>
            <p:cNvSpPr txBox="1"/>
            <p:nvPr/>
          </p:nvSpPr>
          <p:spPr>
            <a:xfrm>
              <a:off x="3440686" y="4302457"/>
              <a:ext cx="1378187" cy="265652"/>
            </a:xfrm>
            <a:prstGeom prst="rect">
              <a:avLst/>
            </a:prstGeom>
            <a:noFill/>
          </p:spPr>
          <p:txBody>
            <a:bodyPr wrap="none" rtlCol="0" anchor="t">
              <a:noAutofit/>
            </a:bodyPr>
            <a:lstStyle/>
            <a:p>
              <a:pPr algn="dist"/>
              <a:r>
                <a:rPr lang="de-DE" sz="800" b="1" i="0" dirty="0">
                  <a:latin typeface="Poppins SemiBold" pitchFamily="2" charset="77"/>
                  <a:cs typeface="Poppins SemiBold" pitchFamily="2" charset="77"/>
                </a:rPr>
                <a:t>Video abspielen</a:t>
              </a:r>
            </a:p>
          </p:txBody>
        </p:sp>
        <p:sp>
          <p:nvSpPr>
            <p:cNvPr id="11" name="Nach oben gebogener Pfeil 26">
              <a:extLst>
                <a:ext uri="{FF2B5EF4-FFF2-40B4-BE49-F238E27FC236}">
                  <a16:creationId xmlns:a16="http://schemas.microsoft.com/office/drawing/2014/main" id="{E9F97F3B-7602-46B0-A7A3-E997E94C1BFE}"/>
                </a:ext>
              </a:extLst>
            </p:cNvPr>
            <p:cNvSpPr/>
            <p:nvPr/>
          </p:nvSpPr>
          <p:spPr>
            <a:xfrm>
              <a:off x="4575663" y="4133487"/>
              <a:ext cx="486419" cy="311686"/>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pic>
        <p:nvPicPr>
          <p:cNvPr id="12" name="Bild 21">
            <a:extLst>
              <a:ext uri="{FF2B5EF4-FFF2-40B4-BE49-F238E27FC236}">
                <a16:creationId xmlns:a16="http://schemas.microsoft.com/office/drawing/2014/main" id="{D1608E1B-0200-4F02-8230-FEBDCB7BF7A3}"/>
              </a:ext>
            </a:extLst>
          </p:cNvPr>
          <p:cNvPicPr>
            <a:picLocks noChangeAspect="1"/>
          </p:cNvPicPr>
          <p:nvPr/>
        </p:nvPicPr>
        <p:blipFill>
          <a:blip r:embed="rId5"/>
          <a:stretch>
            <a:fillRect/>
          </a:stretch>
        </p:blipFill>
        <p:spPr>
          <a:xfrm>
            <a:off x="4935501" y="1615152"/>
            <a:ext cx="2727504" cy="2045628"/>
          </a:xfrm>
          <a:prstGeom prst="rect">
            <a:avLst/>
          </a:prstGeom>
        </p:spPr>
      </p:pic>
      <p:sp>
        <p:nvSpPr>
          <p:cNvPr id="13" name="Textfeld 12">
            <a:extLst>
              <a:ext uri="{FF2B5EF4-FFF2-40B4-BE49-F238E27FC236}">
                <a16:creationId xmlns:a16="http://schemas.microsoft.com/office/drawing/2014/main" id="{6FC1C8FB-F0C9-416B-A74C-BB4D99967673}"/>
              </a:ext>
            </a:extLst>
          </p:cNvPr>
          <p:cNvSpPr txBox="1"/>
          <p:nvPr/>
        </p:nvSpPr>
        <p:spPr>
          <a:xfrm>
            <a:off x="3385403" y="3873149"/>
            <a:ext cx="953652" cy="328140"/>
          </a:xfrm>
          <a:prstGeom prst="rect">
            <a:avLst/>
          </a:prstGeom>
          <a:noFill/>
        </p:spPr>
        <p:txBody>
          <a:bodyPr wrap="none" rtlCol="0" anchor="t">
            <a:noAutofit/>
          </a:bodyPr>
          <a:lstStyle/>
          <a:p>
            <a:pPr algn="r"/>
            <a:r>
              <a:rPr lang="de-DE" sz="1000" b="1" i="0" dirty="0">
                <a:latin typeface="Poppins SemiBold" pitchFamily="2" charset="77"/>
                <a:cs typeface="Poppins SemiBold" pitchFamily="2" charset="77"/>
              </a:rPr>
              <a:t>Düsseldorf</a:t>
            </a:r>
          </a:p>
        </p:txBody>
      </p:sp>
      <p:sp>
        <p:nvSpPr>
          <p:cNvPr id="14" name="Textfeld 13">
            <a:extLst>
              <a:ext uri="{FF2B5EF4-FFF2-40B4-BE49-F238E27FC236}">
                <a16:creationId xmlns:a16="http://schemas.microsoft.com/office/drawing/2014/main" id="{9082E000-C2A3-4C63-8C65-C0C960FFDE46}"/>
              </a:ext>
            </a:extLst>
          </p:cNvPr>
          <p:cNvSpPr txBox="1"/>
          <p:nvPr/>
        </p:nvSpPr>
        <p:spPr>
          <a:xfrm>
            <a:off x="6757134" y="3813168"/>
            <a:ext cx="953652" cy="328140"/>
          </a:xfrm>
          <a:prstGeom prst="rect">
            <a:avLst/>
          </a:prstGeom>
          <a:noFill/>
        </p:spPr>
        <p:txBody>
          <a:bodyPr wrap="none" rtlCol="0" anchor="t">
            <a:noAutofit/>
          </a:bodyPr>
          <a:lstStyle/>
          <a:p>
            <a:pPr algn="r"/>
            <a:r>
              <a:rPr lang="de-DE" sz="1000" b="1" i="0" dirty="0">
                <a:latin typeface="Poppins SemiBold" pitchFamily="2" charset="77"/>
                <a:cs typeface="Poppins SemiBold" pitchFamily="2" charset="77"/>
              </a:rPr>
              <a:t>Köln</a:t>
            </a:r>
          </a:p>
          <a:p>
            <a:pPr algn="r"/>
            <a:r>
              <a:rPr lang="de-DE" sz="1000" b="1" dirty="0">
                <a:latin typeface="Poppins SemiBold" pitchFamily="2" charset="77"/>
                <a:cs typeface="Poppins SemiBold" pitchFamily="2" charset="77"/>
              </a:rPr>
              <a:t>mit dabei: Frau Serap Güler</a:t>
            </a:r>
            <a:endParaRPr lang="de-DE" sz="1000" b="1" i="0" dirty="0">
              <a:latin typeface="Poppins SemiBold" pitchFamily="2" charset="77"/>
              <a:cs typeface="Poppins SemiBold" pitchFamily="2" charset="77"/>
            </a:endParaRPr>
          </a:p>
        </p:txBody>
      </p:sp>
    </p:spTree>
    <p:extLst>
      <p:ext uri="{BB962C8B-B14F-4D97-AF65-F5344CB8AC3E}">
        <p14:creationId xmlns:p14="http://schemas.microsoft.com/office/powerpoint/2010/main" val="18300147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9EDD10F-4DA9-4B1B-8399-8D5C7F0941BB}"/>
              </a:ext>
            </a:extLst>
          </p:cNvPr>
          <p:cNvSpPr>
            <a:spLocks noGrp="1"/>
          </p:cNvSpPr>
          <p:nvPr>
            <p:ph type="sldNum" idx="12"/>
          </p:nvPr>
        </p:nvSpPr>
        <p:spPr/>
        <p:txBody>
          <a:bodyPr/>
          <a:lstStyle/>
          <a:p>
            <a:fld id="{00000000-1234-1234-1234-123412341234}" type="slidenum">
              <a:rPr lang="de-DE" smtClean="0"/>
              <a:pPr/>
              <a:t>16</a:t>
            </a:fld>
            <a:endParaRPr lang="de-DE" dirty="0"/>
          </a:p>
        </p:txBody>
      </p:sp>
      <p:sp>
        <p:nvSpPr>
          <p:cNvPr id="3" name="Titel 2">
            <a:extLst>
              <a:ext uri="{FF2B5EF4-FFF2-40B4-BE49-F238E27FC236}">
                <a16:creationId xmlns:a16="http://schemas.microsoft.com/office/drawing/2014/main" id="{1F7D2167-C9AE-4C32-9015-1815A61AB75E}"/>
              </a:ext>
            </a:extLst>
          </p:cNvPr>
          <p:cNvSpPr>
            <a:spLocks noGrp="1"/>
          </p:cNvSpPr>
          <p:nvPr>
            <p:ph type="title"/>
          </p:nvPr>
        </p:nvSpPr>
        <p:spPr>
          <a:xfrm>
            <a:off x="705539" y="171880"/>
            <a:ext cx="4010839" cy="1134406"/>
          </a:xfrm>
        </p:spPr>
        <p:txBody>
          <a:bodyPr/>
          <a:lstStyle/>
          <a:p>
            <a:r>
              <a:rPr lang="de-DE" dirty="0">
                <a:solidFill>
                  <a:schemeClr val="tx1"/>
                </a:solidFill>
              </a:rPr>
              <a:t>Spenden </a:t>
            </a:r>
            <a:br>
              <a:rPr lang="de-DE" dirty="0">
                <a:solidFill>
                  <a:schemeClr val="tx1"/>
                </a:solidFill>
              </a:rPr>
            </a:br>
            <a:r>
              <a:rPr lang="de-DE" dirty="0">
                <a:solidFill>
                  <a:schemeClr val="tx1"/>
                </a:solidFill>
              </a:rPr>
              <a:t>zu verschiedenen (religiösen) Anlässen</a:t>
            </a:r>
          </a:p>
        </p:txBody>
      </p:sp>
      <p:sp>
        <p:nvSpPr>
          <p:cNvPr id="11" name="Textfeld 10">
            <a:extLst>
              <a:ext uri="{FF2B5EF4-FFF2-40B4-BE49-F238E27FC236}">
                <a16:creationId xmlns:a16="http://schemas.microsoft.com/office/drawing/2014/main" id="{E5EFCD25-23FF-4E58-AF39-32796D83E71C}"/>
              </a:ext>
            </a:extLst>
          </p:cNvPr>
          <p:cNvSpPr txBox="1"/>
          <p:nvPr/>
        </p:nvSpPr>
        <p:spPr>
          <a:xfrm>
            <a:off x="6627163" y="4839186"/>
            <a:ext cx="2173931" cy="293528"/>
          </a:xfrm>
          <a:prstGeom prst="rect">
            <a:avLst/>
          </a:prstGeom>
          <a:noFill/>
        </p:spPr>
        <p:txBody>
          <a:bodyPr wrap="none" rtlCol="0" anchor="t">
            <a:noAutofit/>
          </a:bodyPr>
          <a:lstStyle/>
          <a:p>
            <a:pPr algn="dist"/>
            <a:r>
              <a:rPr lang="de-DE" sz="1000" b="1" i="0" dirty="0">
                <a:latin typeface="Poppins SemiBold" pitchFamily="2" charset="77"/>
                <a:cs typeface="Poppins SemiBold" pitchFamily="2" charset="77"/>
              </a:rPr>
              <a:t>UN Weltkindertag</a:t>
            </a:r>
            <a:r>
              <a:rPr lang="mr-IN" sz="1000" b="1" i="0" dirty="0">
                <a:latin typeface="Poppins SemiBold" pitchFamily="2" charset="77"/>
                <a:cs typeface="Poppins SemiBold" pitchFamily="2" charset="77"/>
              </a:rPr>
              <a:t>–</a:t>
            </a:r>
            <a:r>
              <a:rPr lang="de-DE" sz="1000" b="1" i="0" dirty="0">
                <a:latin typeface="Poppins SemiBold" pitchFamily="2" charset="77"/>
                <a:cs typeface="Poppins SemiBold" pitchFamily="2" charset="77"/>
              </a:rPr>
              <a:t> 20.11.2020</a:t>
            </a:r>
          </a:p>
        </p:txBody>
      </p:sp>
      <p:pic>
        <p:nvPicPr>
          <p:cNvPr id="14" name="Worldchildrensda_Germany_Dusseldorf_MTO_Web.mp4">
            <a:hlinkClick r:id="" action="ppaction://media"/>
            <a:extLst>
              <a:ext uri="{FF2B5EF4-FFF2-40B4-BE49-F238E27FC236}">
                <a16:creationId xmlns:a16="http://schemas.microsoft.com/office/drawing/2014/main" id="{1D345E6B-2B5C-44D5-8C65-A9639EB69C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5539" y="1525720"/>
            <a:ext cx="4698862" cy="2643110"/>
          </a:xfrm>
          <a:prstGeom prst="rect">
            <a:avLst/>
          </a:prstGeom>
          <a:ln>
            <a:solidFill>
              <a:srgbClr val="744C9C"/>
            </a:solidFill>
          </a:ln>
        </p:spPr>
      </p:pic>
      <p:grpSp>
        <p:nvGrpSpPr>
          <p:cNvPr id="15" name="Gruppierung 27">
            <a:extLst>
              <a:ext uri="{FF2B5EF4-FFF2-40B4-BE49-F238E27FC236}">
                <a16:creationId xmlns:a16="http://schemas.microsoft.com/office/drawing/2014/main" id="{BC13A021-BF00-48D5-AAAD-6B3B95B4C974}"/>
              </a:ext>
            </a:extLst>
          </p:cNvPr>
          <p:cNvGrpSpPr/>
          <p:nvPr/>
        </p:nvGrpSpPr>
        <p:grpSpPr>
          <a:xfrm>
            <a:off x="706423" y="4388264"/>
            <a:ext cx="1429130" cy="379016"/>
            <a:chOff x="3440686" y="4133487"/>
            <a:chExt cx="1621396" cy="434622"/>
          </a:xfrm>
        </p:grpSpPr>
        <p:sp>
          <p:nvSpPr>
            <p:cNvPr id="20" name="Textfeld 19">
              <a:extLst>
                <a:ext uri="{FF2B5EF4-FFF2-40B4-BE49-F238E27FC236}">
                  <a16:creationId xmlns:a16="http://schemas.microsoft.com/office/drawing/2014/main" id="{266C1CA5-B2EC-4F81-A3F4-899232948CBC}"/>
                </a:ext>
              </a:extLst>
            </p:cNvPr>
            <p:cNvSpPr txBox="1"/>
            <p:nvPr/>
          </p:nvSpPr>
          <p:spPr>
            <a:xfrm>
              <a:off x="3440686" y="4302457"/>
              <a:ext cx="1378187" cy="265652"/>
            </a:xfrm>
            <a:prstGeom prst="rect">
              <a:avLst/>
            </a:prstGeom>
            <a:noFill/>
          </p:spPr>
          <p:txBody>
            <a:bodyPr wrap="none" rtlCol="0" anchor="t">
              <a:noAutofit/>
            </a:bodyPr>
            <a:lstStyle/>
            <a:p>
              <a:pPr algn="dist"/>
              <a:r>
                <a:rPr lang="de-DE" sz="800" b="1" i="0" dirty="0">
                  <a:latin typeface="Poppins SemiBold" pitchFamily="2" charset="77"/>
                  <a:cs typeface="Poppins SemiBold" pitchFamily="2" charset="77"/>
                </a:rPr>
                <a:t>Video abspielen</a:t>
              </a:r>
            </a:p>
          </p:txBody>
        </p:sp>
        <p:sp>
          <p:nvSpPr>
            <p:cNvPr id="21" name="Nach oben gebogener Pfeil 26">
              <a:extLst>
                <a:ext uri="{FF2B5EF4-FFF2-40B4-BE49-F238E27FC236}">
                  <a16:creationId xmlns:a16="http://schemas.microsoft.com/office/drawing/2014/main" id="{D78CAE7B-E316-4B8D-8628-BA6DDAFC2595}"/>
                </a:ext>
              </a:extLst>
            </p:cNvPr>
            <p:cNvSpPr/>
            <p:nvPr/>
          </p:nvSpPr>
          <p:spPr>
            <a:xfrm>
              <a:off x="4575663" y="4133487"/>
              <a:ext cx="486419" cy="311686"/>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2650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9EDD10F-4DA9-4B1B-8399-8D5C7F0941BB}"/>
              </a:ext>
            </a:extLst>
          </p:cNvPr>
          <p:cNvSpPr>
            <a:spLocks noGrp="1"/>
          </p:cNvSpPr>
          <p:nvPr>
            <p:ph type="sldNum" idx="12"/>
          </p:nvPr>
        </p:nvSpPr>
        <p:spPr/>
        <p:txBody>
          <a:bodyPr/>
          <a:lstStyle/>
          <a:p>
            <a:fld id="{00000000-1234-1234-1234-123412341234}" type="slidenum">
              <a:rPr lang="de-DE" smtClean="0"/>
              <a:pPr/>
              <a:t>17</a:t>
            </a:fld>
            <a:endParaRPr lang="de-DE" dirty="0"/>
          </a:p>
        </p:txBody>
      </p:sp>
      <p:sp>
        <p:nvSpPr>
          <p:cNvPr id="3" name="Titel 2">
            <a:extLst>
              <a:ext uri="{FF2B5EF4-FFF2-40B4-BE49-F238E27FC236}">
                <a16:creationId xmlns:a16="http://schemas.microsoft.com/office/drawing/2014/main" id="{1F7D2167-C9AE-4C32-9015-1815A61AB75E}"/>
              </a:ext>
            </a:extLst>
          </p:cNvPr>
          <p:cNvSpPr>
            <a:spLocks noGrp="1"/>
          </p:cNvSpPr>
          <p:nvPr>
            <p:ph type="title"/>
          </p:nvPr>
        </p:nvSpPr>
        <p:spPr>
          <a:xfrm>
            <a:off x="705539" y="171880"/>
            <a:ext cx="4010839" cy="1134406"/>
          </a:xfrm>
        </p:spPr>
        <p:txBody>
          <a:bodyPr/>
          <a:lstStyle/>
          <a:p>
            <a:r>
              <a:rPr lang="de-DE" dirty="0">
                <a:solidFill>
                  <a:schemeClr val="tx1"/>
                </a:solidFill>
              </a:rPr>
              <a:t>Spenden </a:t>
            </a:r>
            <a:br>
              <a:rPr lang="de-DE" dirty="0">
                <a:solidFill>
                  <a:schemeClr val="tx1"/>
                </a:solidFill>
              </a:rPr>
            </a:br>
            <a:r>
              <a:rPr lang="de-DE" dirty="0">
                <a:solidFill>
                  <a:schemeClr val="tx1"/>
                </a:solidFill>
              </a:rPr>
              <a:t>zu verschiedenen (religiösen) Anlässen</a:t>
            </a:r>
          </a:p>
        </p:txBody>
      </p:sp>
      <p:sp>
        <p:nvSpPr>
          <p:cNvPr id="11" name="Textfeld 10">
            <a:extLst>
              <a:ext uri="{FF2B5EF4-FFF2-40B4-BE49-F238E27FC236}">
                <a16:creationId xmlns:a16="http://schemas.microsoft.com/office/drawing/2014/main" id="{E5EFCD25-23FF-4E58-AF39-32796D83E71C}"/>
              </a:ext>
            </a:extLst>
          </p:cNvPr>
          <p:cNvSpPr txBox="1"/>
          <p:nvPr/>
        </p:nvSpPr>
        <p:spPr>
          <a:xfrm>
            <a:off x="6284263" y="4836135"/>
            <a:ext cx="2173931" cy="293528"/>
          </a:xfrm>
          <a:prstGeom prst="rect">
            <a:avLst/>
          </a:prstGeom>
          <a:noFill/>
        </p:spPr>
        <p:txBody>
          <a:bodyPr wrap="none" rtlCol="0" anchor="t">
            <a:noAutofit/>
          </a:bodyPr>
          <a:lstStyle/>
          <a:p>
            <a:pPr algn="dist"/>
            <a:r>
              <a:rPr lang="de-DE" sz="1000" b="1" i="0" dirty="0">
                <a:latin typeface="Poppins SemiBold" pitchFamily="2" charset="77"/>
                <a:cs typeface="Poppins SemiBold" pitchFamily="2" charset="77"/>
              </a:rPr>
              <a:t>Internationaler Tag der Pflege</a:t>
            </a:r>
            <a:r>
              <a:rPr lang="mr-IN" sz="1000" b="1" i="0" dirty="0">
                <a:latin typeface="Poppins SemiBold" pitchFamily="2" charset="77"/>
                <a:cs typeface="Poppins SemiBold" pitchFamily="2" charset="77"/>
              </a:rPr>
              <a:t>–</a:t>
            </a:r>
            <a:r>
              <a:rPr lang="de-DE" sz="1000" b="1" i="0" dirty="0">
                <a:latin typeface="Poppins SemiBold" pitchFamily="2" charset="77"/>
                <a:cs typeface="Poppins SemiBold" pitchFamily="2" charset="77"/>
              </a:rPr>
              <a:t> 12.05.2021</a:t>
            </a:r>
          </a:p>
        </p:txBody>
      </p:sp>
      <p:grpSp>
        <p:nvGrpSpPr>
          <p:cNvPr id="15" name="Gruppierung 27">
            <a:extLst>
              <a:ext uri="{FF2B5EF4-FFF2-40B4-BE49-F238E27FC236}">
                <a16:creationId xmlns:a16="http://schemas.microsoft.com/office/drawing/2014/main" id="{BC13A021-BF00-48D5-AAAD-6B3B95B4C974}"/>
              </a:ext>
            </a:extLst>
          </p:cNvPr>
          <p:cNvGrpSpPr/>
          <p:nvPr/>
        </p:nvGrpSpPr>
        <p:grpSpPr>
          <a:xfrm>
            <a:off x="706423" y="4388264"/>
            <a:ext cx="1429130" cy="379016"/>
            <a:chOff x="3440686" y="4133487"/>
            <a:chExt cx="1621396" cy="434622"/>
          </a:xfrm>
        </p:grpSpPr>
        <p:sp>
          <p:nvSpPr>
            <p:cNvPr id="20" name="Textfeld 19">
              <a:extLst>
                <a:ext uri="{FF2B5EF4-FFF2-40B4-BE49-F238E27FC236}">
                  <a16:creationId xmlns:a16="http://schemas.microsoft.com/office/drawing/2014/main" id="{266C1CA5-B2EC-4F81-A3F4-899232948CBC}"/>
                </a:ext>
              </a:extLst>
            </p:cNvPr>
            <p:cNvSpPr txBox="1"/>
            <p:nvPr/>
          </p:nvSpPr>
          <p:spPr>
            <a:xfrm>
              <a:off x="3440686" y="4302457"/>
              <a:ext cx="1378187" cy="265652"/>
            </a:xfrm>
            <a:prstGeom prst="rect">
              <a:avLst/>
            </a:prstGeom>
            <a:noFill/>
          </p:spPr>
          <p:txBody>
            <a:bodyPr wrap="none" rtlCol="0" anchor="t">
              <a:noAutofit/>
            </a:bodyPr>
            <a:lstStyle/>
            <a:p>
              <a:pPr algn="dist"/>
              <a:r>
                <a:rPr lang="de-DE" sz="800" b="1" i="0" dirty="0">
                  <a:latin typeface="Poppins SemiBold" pitchFamily="2" charset="77"/>
                  <a:cs typeface="Poppins SemiBold" pitchFamily="2" charset="77"/>
                </a:rPr>
                <a:t>Video abspielen</a:t>
              </a:r>
            </a:p>
          </p:txBody>
        </p:sp>
        <p:sp>
          <p:nvSpPr>
            <p:cNvPr id="21" name="Nach oben gebogener Pfeil 26">
              <a:extLst>
                <a:ext uri="{FF2B5EF4-FFF2-40B4-BE49-F238E27FC236}">
                  <a16:creationId xmlns:a16="http://schemas.microsoft.com/office/drawing/2014/main" id="{D78CAE7B-E316-4B8D-8628-BA6DDAFC2595}"/>
                </a:ext>
              </a:extLst>
            </p:cNvPr>
            <p:cNvSpPr/>
            <p:nvPr/>
          </p:nvSpPr>
          <p:spPr>
            <a:xfrm>
              <a:off x="4575663" y="4133487"/>
              <a:ext cx="486419" cy="311686"/>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pic>
        <p:nvPicPr>
          <p:cNvPr id="9" name="MTO-Duesseldorf-Charity-12.Mai-21.mp4">
            <a:hlinkClick r:id="" action="ppaction://media"/>
            <a:extLst>
              <a:ext uri="{FF2B5EF4-FFF2-40B4-BE49-F238E27FC236}">
                <a16:creationId xmlns:a16="http://schemas.microsoft.com/office/drawing/2014/main" id="{63259988-C1D5-4217-B319-11EF736FAC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6423" y="1551870"/>
            <a:ext cx="4823038" cy="2741975"/>
          </a:xfrm>
          <a:prstGeom prst="rect">
            <a:avLst/>
          </a:prstGeom>
          <a:ln>
            <a:solidFill>
              <a:schemeClr val="accent2"/>
            </a:solidFill>
          </a:ln>
        </p:spPr>
      </p:pic>
    </p:spTree>
    <p:extLst>
      <p:ext uri="{BB962C8B-B14F-4D97-AF65-F5344CB8AC3E}">
        <p14:creationId xmlns:p14="http://schemas.microsoft.com/office/powerpoint/2010/main" val="322433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9EDD10F-4DA9-4B1B-8399-8D5C7F0941BB}"/>
              </a:ext>
            </a:extLst>
          </p:cNvPr>
          <p:cNvSpPr>
            <a:spLocks noGrp="1"/>
          </p:cNvSpPr>
          <p:nvPr>
            <p:ph type="sldNum" idx="12"/>
          </p:nvPr>
        </p:nvSpPr>
        <p:spPr/>
        <p:txBody>
          <a:bodyPr/>
          <a:lstStyle/>
          <a:p>
            <a:fld id="{00000000-1234-1234-1234-123412341234}" type="slidenum">
              <a:rPr lang="de-DE" smtClean="0"/>
              <a:pPr/>
              <a:t>18</a:t>
            </a:fld>
            <a:endParaRPr lang="de-DE" dirty="0"/>
          </a:p>
        </p:txBody>
      </p:sp>
      <p:sp>
        <p:nvSpPr>
          <p:cNvPr id="3" name="Titel 2">
            <a:extLst>
              <a:ext uri="{FF2B5EF4-FFF2-40B4-BE49-F238E27FC236}">
                <a16:creationId xmlns:a16="http://schemas.microsoft.com/office/drawing/2014/main" id="{1F7D2167-C9AE-4C32-9015-1815A61AB75E}"/>
              </a:ext>
            </a:extLst>
          </p:cNvPr>
          <p:cNvSpPr>
            <a:spLocks noGrp="1"/>
          </p:cNvSpPr>
          <p:nvPr>
            <p:ph type="title"/>
          </p:nvPr>
        </p:nvSpPr>
        <p:spPr>
          <a:xfrm>
            <a:off x="705539" y="171880"/>
            <a:ext cx="4010839" cy="1134406"/>
          </a:xfrm>
        </p:spPr>
        <p:txBody>
          <a:bodyPr/>
          <a:lstStyle/>
          <a:p>
            <a:r>
              <a:rPr lang="de-DE" dirty="0">
                <a:solidFill>
                  <a:schemeClr val="tx1"/>
                </a:solidFill>
              </a:rPr>
              <a:t>Spenden </a:t>
            </a:r>
            <a:br>
              <a:rPr lang="de-DE" dirty="0">
                <a:solidFill>
                  <a:schemeClr val="tx1"/>
                </a:solidFill>
              </a:rPr>
            </a:br>
            <a:r>
              <a:rPr lang="de-DE" dirty="0">
                <a:solidFill>
                  <a:schemeClr val="tx1"/>
                </a:solidFill>
              </a:rPr>
              <a:t>zu verschiedenen (religiösen) Anlässen</a:t>
            </a:r>
          </a:p>
        </p:txBody>
      </p:sp>
      <p:sp>
        <p:nvSpPr>
          <p:cNvPr id="11" name="Textfeld 10">
            <a:extLst>
              <a:ext uri="{FF2B5EF4-FFF2-40B4-BE49-F238E27FC236}">
                <a16:creationId xmlns:a16="http://schemas.microsoft.com/office/drawing/2014/main" id="{E5EFCD25-23FF-4E58-AF39-32796D83E71C}"/>
              </a:ext>
            </a:extLst>
          </p:cNvPr>
          <p:cNvSpPr txBox="1"/>
          <p:nvPr/>
        </p:nvSpPr>
        <p:spPr>
          <a:xfrm>
            <a:off x="6351797" y="4849972"/>
            <a:ext cx="2173931" cy="293528"/>
          </a:xfrm>
          <a:prstGeom prst="rect">
            <a:avLst/>
          </a:prstGeom>
          <a:noFill/>
        </p:spPr>
        <p:txBody>
          <a:bodyPr wrap="none" rtlCol="0" anchor="t">
            <a:noAutofit/>
          </a:bodyPr>
          <a:lstStyle/>
          <a:p>
            <a:pPr algn="dist"/>
            <a:r>
              <a:rPr lang="de-DE" sz="1000" b="1" i="0" dirty="0">
                <a:latin typeface="Poppins SemiBold" pitchFamily="2" charset="77"/>
                <a:cs typeface="Poppins SemiBold" pitchFamily="2" charset="77"/>
              </a:rPr>
              <a:t>International Day </a:t>
            </a:r>
            <a:r>
              <a:rPr lang="de-DE" sz="1000" b="1" i="0" dirty="0" err="1">
                <a:latin typeface="Poppins SemiBold" pitchFamily="2" charset="77"/>
                <a:cs typeface="Poppins SemiBold" pitchFamily="2" charset="77"/>
              </a:rPr>
              <a:t>of</a:t>
            </a:r>
            <a:r>
              <a:rPr lang="de-DE" sz="1000" b="1" i="0" dirty="0">
                <a:latin typeface="Poppins SemiBold" pitchFamily="2" charset="77"/>
                <a:cs typeface="Poppins SemiBold" pitchFamily="2" charset="77"/>
              </a:rPr>
              <a:t> </a:t>
            </a:r>
            <a:r>
              <a:rPr lang="de-DE" sz="1000" b="1" i="0" dirty="0" err="1">
                <a:latin typeface="Poppins SemiBold" pitchFamily="2" charset="77"/>
                <a:cs typeface="Poppins SemiBold" pitchFamily="2" charset="77"/>
              </a:rPr>
              <a:t>Charity</a:t>
            </a:r>
            <a:r>
              <a:rPr lang="mr-IN" sz="1000" b="1" i="0" dirty="0">
                <a:latin typeface="Poppins SemiBold" pitchFamily="2" charset="77"/>
                <a:cs typeface="Poppins SemiBold" pitchFamily="2" charset="77"/>
              </a:rPr>
              <a:t>–</a:t>
            </a:r>
            <a:r>
              <a:rPr lang="de-DE" sz="1000" b="1" i="0" dirty="0">
                <a:latin typeface="Poppins SemiBold" pitchFamily="2" charset="77"/>
                <a:cs typeface="Poppins SemiBold" pitchFamily="2" charset="77"/>
              </a:rPr>
              <a:t> 06.09.2020</a:t>
            </a:r>
          </a:p>
        </p:txBody>
      </p:sp>
      <p:pic>
        <p:nvPicPr>
          <p:cNvPr id="12" name="Bild 11">
            <a:extLst>
              <a:ext uri="{FF2B5EF4-FFF2-40B4-BE49-F238E27FC236}">
                <a16:creationId xmlns:a16="http://schemas.microsoft.com/office/drawing/2014/main" id="{0E7E67B9-EEAB-485E-BD5A-439B07C179B6}"/>
              </a:ext>
            </a:extLst>
          </p:cNvPr>
          <p:cNvPicPr>
            <a:picLocks noChangeAspect="1"/>
          </p:cNvPicPr>
          <p:nvPr/>
        </p:nvPicPr>
        <p:blipFill>
          <a:blip r:embed="rId2"/>
          <a:stretch>
            <a:fillRect/>
          </a:stretch>
        </p:blipFill>
        <p:spPr>
          <a:xfrm>
            <a:off x="94044" y="1587440"/>
            <a:ext cx="2719847" cy="2039886"/>
          </a:xfrm>
          <a:prstGeom prst="rect">
            <a:avLst/>
          </a:prstGeom>
        </p:spPr>
      </p:pic>
      <p:sp>
        <p:nvSpPr>
          <p:cNvPr id="13" name="Textfeld 12">
            <a:extLst>
              <a:ext uri="{FF2B5EF4-FFF2-40B4-BE49-F238E27FC236}">
                <a16:creationId xmlns:a16="http://schemas.microsoft.com/office/drawing/2014/main" id="{C1761B0B-DA78-46CE-B9D8-64F827AA9368}"/>
              </a:ext>
            </a:extLst>
          </p:cNvPr>
          <p:cNvSpPr txBox="1"/>
          <p:nvPr/>
        </p:nvSpPr>
        <p:spPr>
          <a:xfrm>
            <a:off x="94044" y="3827951"/>
            <a:ext cx="2173931" cy="293528"/>
          </a:xfrm>
          <a:prstGeom prst="rect">
            <a:avLst/>
          </a:prstGeom>
          <a:noFill/>
        </p:spPr>
        <p:txBody>
          <a:bodyPr wrap="none" rtlCol="0" anchor="t">
            <a:noAutofit/>
          </a:bodyPr>
          <a:lstStyle/>
          <a:p>
            <a:pPr algn="dist"/>
            <a:r>
              <a:rPr lang="de-DE" sz="1000" b="1" i="0" dirty="0">
                <a:latin typeface="Poppins SemiBold" pitchFamily="2" charset="77"/>
                <a:cs typeface="Poppins SemiBold" pitchFamily="2" charset="77"/>
              </a:rPr>
              <a:t>Köln</a:t>
            </a:r>
          </a:p>
        </p:txBody>
      </p:sp>
      <p:pic>
        <p:nvPicPr>
          <p:cNvPr id="16" name="Bild 7">
            <a:extLst>
              <a:ext uri="{FF2B5EF4-FFF2-40B4-BE49-F238E27FC236}">
                <a16:creationId xmlns:a16="http://schemas.microsoft.com/office/drawing/2014/main" id="{6DE549C8-BADC-40E5-8224-DAA8611ADB19}"/>
              </a:ext>
            </a:extLst>
          </p:cNvPr>
          <p:cNvPicPr>
            <a:picLocks noChangeAspect="1"/>
          </p:cNvPicPr>
          <p:nvPr/>
        </p:nvPicPr>
        <p:blipFill rotWithShape="1">
          <a:blip r:embed="rId3"/>
          <a:srcRect l="8413" r="14788"/>
          <a:stretch/>
        </p:blipFill>
        <p:spPr>
          <a:xfrm>
            <a:off x="3108463" y="1587440"/>
            <a:ext cx="2714378" cy="2039886"/>
          </a:xfrm>
          <a:prstGeom prst="rect">
            <a:avLst/>
          </a:prstGeom>
        </p:spPr>
      </p:pic>
      <p:sp>
        <p:nvSpPr>
          <p:cNvPr id="17" name="Textfeld 16">
            <a:extLst>
              <a:ext uri="{FF2B5EF4-FFF2-40B4-BE49-F238E27FC236}">
                <a16:creationId xmlns:a16="http://schemas.microsoft.com/office/drawing/2014/main" id="{72BD05D5-2FDB-4041-A581-29737DE9A5FA}"/>
              </a:ext>
            </a:extLst>
          </p:cNvPr>
          <p:cNvSpPr txBox="1"/>
          <p:nvPr/>
        </p:nvSpPr>
        <p:spPr>
          <a:xfrm>
            <a:off x="3108463" y="3814585"/>
            <a:ext cx="2173931" cy="293528"/>
          </a:xfrm>
          <a:prstGeom prst="rect">
            <a:avLst/>
          </a:prstGeom>
          <a:noFill/>
        </p:spPr>
        <p:txBody>
          <a:bodyPr wrap="none" rtlCol="0" anchor="t">
            <a:noAutofit/>
          </a:bodyPr>
          <a:lstStyle/>
          <a:p>
            <a:pPr algn="dist"/>
            <a:r>
              <a:rPr lang="de-DE" sz="1000" b="1" i="0" dirty="0">
                <a:latin typeface="Poppins SemiBold" pitchFamily="2" charset="77"/>
                <a:cs typeface="Poppins SemiBold" pitchFamily="2" charset="77"/>
              </a:rPr>
              <a:t>Bonn</a:t>
            </a:r>
          </a:p>
        </p:txBody>
      </p:sp>
      <p:pic>
        <p:nvPicPr>
          <p:cNvPr id="18" name="Bild 6">
            <a:extLst>
              <a:ext uri="{FF2B5EF4-FFF2-40B4-BE49-F238E27FC236}">
                <a16:creationId xmlns:a16="http://schemas.microsoft.com/office/drawing/2014/main" id="{B1680D8C-69DD-4F83-9E40-1F13522416A2}"/>
              </a:ext>
            </a:extLst>
          </p:cNvPr>
          <p:cNvPicPr>
            <a:picLocks noChangeAspect="1"/>
          </p:cNvPicPr>
          <p:nvPr/>
        </p:nvPicPr>
        <p:blipFill>
          <a:blip r:embed="rId4"/>
          <a:stretch>
            <a:fillRect/>
          </a:stretch>
        </p:blipFill>
        <p:spPr>
          <a:xfrm>
            <a:off x="6086716" y="1587440"/>
            <a:ext cx="2714378" cy="2035784"/>
          </a:xfrm>
          <a:prstGeom prst="rect">
            <a:avLst/>
          </a:prstGeom>
        </p:spPr>
      </p:pic>
      <p:sp>
        <p:nvSpPr>
          <p:cNvPr id="19" name="Textfeld 18">
            <a:extLst>
              <a:ext uri="{FF2B5EF4-FFF2-40B4-BE49-F238E27FC236}">
                <a16:creationId xmlns:a16="http://schemas.microsoft.com/office/drawing/2014/main" id="{B5D9904B-7753-405B-904D-BA80423A181E}"/>
              </a:ext>
            </a:extLst>
          </p:cNvPr>
          <p:cNvSpPr txBox="1"/>
          <p:nvPr/>
        </p:nvSpPr>
        <p:spPr>
          <a:xfrm>
            <a:off x="6122882" y="3814585"/>
            <a:ext cx="2173931" cy="293528"/>
          </a:xfrm>
          <a:prstGeom prst="rect">
            <a:avLst/>
          </a:prstGeom>
          <a:noFill/>
        </p:spPr>
        <p:txBody>
          <a:bodyPr wrap="none" rtlCol="0" anchor="t">
            <a:noAutofit/>
          </a:bodyPr>
          <a:lstStyle/>
          <a:p>
            <a:pPr algn="dist"/>
            <a:r>
              <a:rPr lang="de-DE" sz="1000" b="1" i="0" dirty="0">
                <a:latin typeface="Poppins SemiBold" pitchFamily="2" charset="77"/>
                <a:cs typeface="Poppins SemiBold" pitchFamily="2" charset="77"/>
              </a:rPr>
              <a:t>Düsseldorf</a:t>
            </a:r>
          </a:p>
        </p:txBody>
      </p:sp>
    </p:spTree>
    <p:extLst>
      <p:ext uri="{BB962C8B-B14F-4D97-AF65-F5344CB8AC3E}">
        <p14:creationId xmlns:p14="http://schemas.microsoft.com/office/powerpoint/2010/main" val="1193564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9EDD10F-4DA9-4B1B-8399-8D5C7F0941BB}"/>
              </a:ext>
            </a:extLst>
          </p:cNvPr>
          <p:cNvSpPr>
            <a:spLocks noGrp="1"/>
          </p:cNvSpPr>
          <p:nvPr>
            <p:ph type="sldNum" idx="12"/>
          </p:nvPr>
        </p:nvSpPr>
        <p:spPr/>
        <p:txBody>
          <a:bodyPr/>
          <a:lstStyle/>
          <a:p>
            <a:fld id="{00000000-1234-1234-1234-123412341234}" type="slidenum">
              <a:rPr lang="de-DE" smtClean="0"/>
              <a:pPr/>
              <a:t>19</a:t>
            </a:fld>
            <a:endParaRPr lang="de-DE" dirty="0"/>
          </a:p>
        </p:txBody>
      </p:sp>
      <p:sp>
        <p:nvSpPr>
          <p:cNvPr id="3" name="Titel 2">
            <a:extLst>
              <a:ext uri="{FF2B5EF4-FFF2-40B4-BE49-F238E27FC236}">
                <a16:creationId xmlns:a16="http://schemas.microsoft.com/office/drawing/2014/main" id="{1F7D2167-C9AE-4C32-9015-1815A61AB75E}"/>
              </a:ext>
            </a:extLst>
          </p:cNvPr>
          <p:cNvSpPr>
            <a:spLocks noGrp="1"/>
          </p:cNvSpPr>
          <p:nvPr>
            <p:ph type="title"/>
          </p:nvPr>
        </p:nvSpPr>
        <p:spPr>
          <a:xfrm>
            <a:off x="705539" y="171880"/>
            <a:ext cx="4010839" cy="1134406"/>
          </a:xfrm>
        </p:spPr>
        <p:txBody>
          <a:bodyPr/>
          <a:lstStyle/>
          <a:p>
            <a:r>
              <a:rPr lang="de-DE" dirty="0">
                <a:solidFill>
                  <a:schemeClr val="tx1"/>
                </a:solidFill>
              </a:rPr>
              <a:t>Spenden </a:t>
            </a:r>
            <a:br>
              <a:rPr lang="de-DE" dirty="0">
                <a:solidFill>
                  <a:schemeClr val="tx1"/>
                </a:solidFill>
              </a:rPr>
            </a:br>
            <a:r>
              <a:rPr lang="de-DE" dirty="0">
                <a:solidFill>
                  <a:schemeClr val="tx1"/>
                </a:solidFill>
              </a:rPr>
              <a:t>zu verschiedenen (religiösen) Anlässen</a:t>
            </a:r>
          </a:p>
        </p:txBody>
      </p:sp>
      <p:pic>
        <p:nvPicPr>
          <p:cNvPr id="7" name="Bild 17" descr="Bildschirmfoto 2022-01-24 um 22.09.58.png">
            <a:extLst>
              <a:ext uri="{FF2B5EF4-FFF2-40B4-BE49-F238E27FC236}">
                <a16:creationId xmlns:a16="http://schemas.microsoft.com/office/drawing/2014/main" id="{F1C4EC1C-A027-42CE-85FD-9E7683B1B581}"/>
              </a:ext>
            </a:extLst>
          </p:cNvPr>
          <p:cNvPicPr>
            <a:picLocks noChangeAspect="1"/>
          </p:cNvPicPr>
          <p:nvPr/>
        </p:nvPicPr>
        <p:blipFill rotWithShape="1">
          <a:blip r:embed="rId2">
            <a:extLst>
              <a:ext uri="{28A0092B-C50C-407E-A947-70E740481C1C}">
                <a14:useLocalDpi xmlns:a14="http://schemas.microsoft.com/office/drawing/2010/main" val="0"/>
              </a:ext>
            </a:extLst>
          </a:blip>
          <a:srcRect l="7258" t="3150" b="7298"/>
          <a:stretch/>
        </p:blipFill>
        <p:spPr>
          <a:xfrm>
            <a:off x="128024" y="1582399"/>
            <a:ext cx="2931938" cy="2198954"/>
          </a:xfrm>
          <a:prstGeom prst="rect">
            <a:avLst/>
          </a:prstGeom>
        </p:spPr>
      </p:pic>
      <p:sp>
        <p:nvSpPr>
          <p:cNvPr id="8" name="Textfeld 7">
            <a:extLst>
              <a:ext uri="{FF2B5EF4-FFF2-40B4-BE49-F238E27FC236}">
                <a16:creationId xmlns:a16="http://schemas.microsoft.com/office/drawing/2014/main" id="{6170B2F6-997F-4662-9607-1DBD49E028E4}"/>
              </a:ext>
            </a:extLst>
          </p:cNvPr>
          <p:cNvSpPr txBox="1"/>
          <p:nvPr/>
        </p:nvSpPr>
        <p:spPr>
          <a:xfrm>
            <a:off x="117294" y="3934713"/>
            <a:ext cx="2953398" cy="610646"/>
          </a:xfrm>
          <a:prstGeom prst="rect">
            <a:avLst/>
          </a:prstGeom>
          <a:noFill/>
        </p:spPr>
        <p:txBody>
          <a:bodyPr wrap="none" rtlCol="0" anchor="t">
            <a:noAutofit/>
          </a:bodyPr>
          <a:lstStyle/>
          <a:p>
            <a:pPr algn="dist"/>
            <a:r>
              <a:rPr lang="de-DE" sz="1000" b="1" i="0" dirty="0">
                <a:latin typeface="Poppins SemiBold" pitchFamily="2" charset="77"/>
                <a:cs typeface="Poppins SemiBold" pitchFamily="2" charset="77"/>
              </a:rPr>
              <a:t>Spenden von Schulranzen zur Einschulung</a:t>
            </a:r>
          </a:p>
          <a:p>
            <a:pPr algn="dist"/>
            <a:r>
              <a:rPr lang="de-DE" sz="1000" b="1" dirty="0">
                <a:latin typeface="Poppins SemiBold" pitchFamily="2" charset="77"/>
                <a:cs typeface="Poppins SemiBold" pitchFamily="2" charset="77"/>
              </a:rPr>
              <a:t>Ort: Jugendamt Düsseldorf</a:t>
            </a:r>
          </a:p>
        </p:txBody>
      </p:sp>
      <p:pic>
        <p:nvPicPr>
          <p:cNvPr id="9" name="Bild 15">
            <a:extLst>
              <a:ext uri="{FF2B5EF4-FFF2-40B4-BE49-F238E27FC236}">
                <a16:creationId xmlns:a16="http://schemas.microsoft.com/office/drawing/2014/main" id="{DC80438B-C58D-41BF-8751-7B72F465131C}"/>
              </a:ext>
            </a:extLst>
          </p:cNvPr>
          <p:cNvPicPr>
            <a:picLocks noChangeAspect="1"/>
          </p:cNvPicPr>
          <p:nvPr/>
        </p:nvPicPr>
        <p:blipFill>
          <a:blip r:embed="rId3"/>
          <a:stretch>
            <a:fillRect/>
          </a:stretch>
        </p:blipFill>
        <p:spPr>
          <a:xfrm>
            <a:off x="3152101" y="1582400"/>
            <a:ext cx="2931939" cy="2198954"/>
          </a:xfrm>
          <a:prstGeom prst="rect">
            <a:avLst/>
          </a:prstGeom>
        </p:spPr>
      </p:pic>
      <p:sp>
        <p:nvSpPr>
          <p:cNvPr id="10" name="Textfeld 9">
            <a:extLst>
              <a:ext uri="{FF2B5EF4-FFF2-40B4-BE49-F238E27FC236}">
                <a16:creationId xmlns:a16="http://schemas.microsoft.com/office/drawing/2014/main" id="{B5E3CBB8-0A48-4699-B092-D66BF2E0EC09}"/>
              </a:ext>
            </a:extLst>
          </p:cNvPr>
          <p:cNvSpPr txBox="1"/>
          <p:nvPr/>
        </p:nvSpPr>
        <p:spPr>
          <a:xfrm>
            <a:off x="3152101" y="3934713"/>
            <a:ext cx="2173931" cy="293528"/>
          </a:xfrm>
          <a:prstGeom prst="rect">
            <a:avLst/>
          </a:prstGeom>
          <a:noFill/>
        </p:spPr>
        <p:txBody>
          <a:bodyPr wrap="none" rtlCol="0" anchor="t">
            <a:noAutofit/>
          </a:bodyPr>
          <a:lstStyle/>
          <a:p>
            <a:pPr algn="dist"/>
            <a:r>
              <a:rPr lang="de-DE" sz="1000" b="1" i="0" dirty="0">
                <a:latin typeface="Poppins SemiBold" pitchFamily="2" charset="77"/>
                <a:cs typeface="Poppins SemiBold" pitchFamily="2" charset="77"/>
              </a:rPr>
              <a:t>Spende für Kinder in einer Wohngruppe </a:t>
            </a:r>
          </a:p>
          <a:p>
            <a:pPr algn="dist"/>
            <a:r>
              <a:rPr lang="de-DE" sz="1000" b="1" i="0" dirty="0">
                <a:latin typeface="Poppins SemiBold" pitchFamily="2" charset="77"/>
                <a:cs typeface="Poppins SemiBold" pitchFamily="2" charset="77"/>
              </a:rPr>
              <a:t>in Hürth</a:t>
            </a:r>
          </a:p>
        </p:txBody>
      </p:sp>
      <p:sp>
        <p:nvSpPr>
          <p:cNvPr id="11" name="Textfeld 10">
            <a:extLst>
              <a:ext uri="{FF2B5EF4-FFF2-40B4-BE49-F238E27FC236}">
                <a16:creationId xmlns:a16="http://schemas.microsoft.com/office/drawing/2014/main" id="{E5EFCD25-23FF-4E58-AF39-32796D83E71C}"/>
              </a:ext>
            </a:extLst>
          </p:cNvPr>
          <p:cNvSpPr txBox="1"/>
          <p:nvPr/>
        </p:nvSpPr>
        <p:spPr>
          <a:xfrm>
            <a:off x="7363326" y="4709503"/>
            <a:ext cx="1780669" cy="454622"/>
          </a:xfrm>
          <a:prstGeom prst="rect">
            <a:avLst/>
          </a:prstGeom>
          <a:noFill/>
        </p:spPr>
        <p:txBody>
          <a:bodyPr wrap="none" rtlCol="0" anchor="t">
            <a:noAutofit/>
          </a:bodyPr>
          <a:lstStyle/>
          <a:p>
            <a:pPr algn="dist"/>
            <a:r>
              <a:rPr lang="de-DE" sz="1000" b="1" i="0" dirty="0">
                <a:latin typeface="Poppins SemiBold" pitchFamily="2" charset="77"/>
                <a:cs typeface="Poppins SemiBold" pitchFamily="2" charset="77"/>
              </a:rPr>
              <a:t>Eid al-</a:t>
            </a:r>
            <a:r>
              <a:rPr lang="de-DE" sz="1000" b="1" i="0" dirty="0" err="1">
                <a:latin typeface="Poppins SemiBold" pitchFamily="2" charset="77"/>
                <a:cs typeface="Poppins SemiBold" pitchFamily="2" charset="77"/>
              </a:rPr>
              <a:t>Adha</a:t>
            </a:r>
            <a:r>
              <a:rPr lang="de-DE" sz="1000" b="1" i="0" dirty="0">
                <a:latin typeface="Poppins SemiBold" pitchFamily="2" charset="77"/>
                <a:cs typeface="Poppins SemiBold" pitchFamily="2" charset="77"/>
              </a:rPr>
              <a:t> </a:t>
            </a:r>
            <a:r>
              <a:rPr lang="mr-IN" sz="1000" b="1" i="0" dirty="0">
                <a:latin typeface="Poppins SemiBold" pitchFamily="2" charset="77"/>
                <a:cs typeface="Poppins SemiBold" pitchFamily="2" charset="77"/>
              </a:rPr>
              <a:t>–</a:t>
            </a:r>
            <a:r>
              <a:rPr lang="de-DE" sz="1000" b="1" i="0" dirty="0">
                <a:latin typeface="Poppins SemiBold" pitchFamily="2" charset="77"/>
                <a:cs typeface="Poppins SemiBold" pitchFamily="2" charset="77"/>
              </a:rPr>
              <a:t> Juli 2020 &amp;</a:t>
            </a:r>
          </a:p>
          <a:p>
            <a:pPr algn="r"/>
            <a:r>
              <a:rPr lang="de-DE" sz="1000" b="1" dirty="0">
                <a:latin typeface="Poppins SemiBold" pitchFamily="2" charset="77"/>
                <a:cs typeface="Poppins SemiBold" pitchFamily="2" charset="77"/>
              </a:rPr>
              <a:t>2021</a:t>
            </a:r>
            <a:endParaRPr lang="de-DE" sz="1000" b="1" i="0" dirty="0">
              <a:latin typeface="Poppins SemiBold" pitchFamily="2" charset="77"/>
              <a:cs typeface="Poppins SemiBold" pitchFamily="2" charset="77"/>
            </a:endParaRPr>
          </a:p>
        </p:txBody>
      </p:sp>
      <p:pic>
        <p:nvPicPr>
          <p:cNvPr id="14" name="Bild 14">
            <a:extLst>
              <a:ext uri="{FF2B5EF4-FFF2-40B4-BE49-F238E27FC236}">
                <a16:creationId xmlns:a16="http://schemas.microsoft.com/office/drawing/2014/main" id="{31A56B5E-76E4-4B7C-BACC-20C5487EEFE0}"/>
              </a:ext>
            </a:extLst>
          </p:cNvPr>
          <p:cNvPicPr>
            <a:picLocks noChangeAspect="1"/>
          </p:cNvPicPr>
          <p:nvPr/>
        </p:nvPicPr>
        <p:blipFill>
          <a:blip r:embed="rId4"/>
          <a:stretch>
            <a:fillRect/>
          </a:stretch>
        </p:blipFill>
        <p:spPr>
          <a:xfrm>
            <a:off x="6176179" y="1582399"/>
            <a:ext cx="2931938" cy="2198953"/>
          </a:xfrm>
          <a:prstGeom prst="rect">
            <a:avLst/>
          </a:prstGeom>
        </p:spPr>
      </p:pic>
      <p:sp>
        <p:nvSpPr>
          <p:cNvPr id="15" name="Textfeld 14">
            <a:extLst>
              <a:ext uri="{FF2B5EF4-FFF2-40B4-BE49-F238E27FC236}">
                <a16:creationId xmlns:a16="http://schemas.microsoft.com/office/drawing/2014/main" id="{263640E7-7C95-4967-A62E-3B57C789EC6B}"/>
              </a:ext>
            </a:extLst>
          </p:cNvPr>
          <p:cNvSpPr txBox="1"/>
          <p:nvPr/>
        </p:nvSpPr>
        <p:spPr>
          <a:xfrm>
            <a:off x="6176179" y="3910702"/>
            <a:ext cx="2173931" cy="293528"/>
          </a:xfrm>
          <a:prstGeom prst="rect">
            <a:avLst/>
          </a:prstGeom>
          <a:noFill/>
        </p:spPr>
        <p:txBody>
          <a:bodyPr wrap="none" rtlCol="0" anchor="t">
            <a:noAutofit/>
          </a:bodyPr>
          <a:lstStyle/>
          <a:p>
            <a:pPr algn="dist"/>
            <a:r>
              <a:rPr lang="de-DE" sz="1000" b="1" i="0" dirty="0">
                <a:latin typeface="Poppins SemiBold" pitchFamily="2" charset="77"/>
                <a:cs typeface="Poppins SemiBold" pitchFamily="2" charset="77"/>
              </a:rPr>
              <a:t>Spende für Kinder in einer Geflüchteten-</a:t>
            </a:r>
          </a:p>
          <a:p>
            <a:pPr algn="dist"/>
            <a:r>
              <a:rPr lang="de-DE" sz="1000" b="1" dirty="0">
                <a:latin typeface="Poppins SemiBold" pitchFamily="2" charset="77"/>
                <a:cs typeface="Poppins SemiBold" pitchFamily="2" charset="77"/>
              </a:rPr>
              <a:t>Unterkunft in Bonn</a:t>
            </a:r>
            <a:endParaRPr lang="de-DE" sz="1000" b="1" i="0" dirty="0">
              <a:latin typeface="Poppins SemiBold" pitchFamily="2" charset="77"/>
              <a:cs typeface="Poppins SemiBold" pitchFamily="2" charset="77"/>
            </a:endParaRPr>
          </a:p>
        </p:txBody>
      </p:sp>
    </p:spTree>
    <p:extLst>
      <p:ext uri="{BB962C8B-B14F-4D97-AF65-F5344CB8AC3E}">
        <p14:creationId xmlns:p14="http://schemas.microsoft.com/office/powerpoint/2010/main" val="1715473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5986"/>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1834063-78F1-FF4E-A78B-0CB22F602004}"/>
              </a:ext>
            </a:extLst>
          </p:cNvPr>
          <p:cNvSpPr>
            <a:spLocks noGrp="1"/>
          </p:cNvSpPr>
          <p:nvPr>
            <p:ph type="sldNum" idx="12"/>
          </p:nvPr>
        </p:nvSpPr>
        <p:spPr/>
        <p:txBody>
          <a:bodyPr/>
          <a:lstStyle/>
          <a:p>
            <a:fld id="{00000000-1234-1234-1234-123412341234}" type="slidenum">
              <a:rPr lang="de-DE" smtClean="0"/>
              <a:pPr/>
              <a:t>2</a:t>
            </a:fld>
            <a:endParaRPr lang="de-DE" dirty="0"/>
          </a:p>
        </p:txBody>
      </p:sp>
      <p:sp>
        <p:nvSpPr>
          <p:cNvPr id="3" name="Titel 2">
            <a:extLst>
              <a:ext uri="{FF2B5EF4-FFF2-40B4-BE49-F238E27FC236}">
                <a16:creationId xmlns:a16="http://schemas.microsoft.com/office/drawing/2014/main" id="{E9B54622-39D2-EE4E-BD0A-135763B34693}"/>
              </a:ext>
            </a:extLst>
          </p:cNvPr>
          <p:cNvSpPr>
            <a:spLocks noGrp="1"/>
          </p:cNvSpPr>
          <p:nvPr>
            <p:ph type="title"/>
          </p:nvPr>
        </p:nvSpPr>
        <p:spPr>
          <a:xfrm>
            <a:off x="638414" y="2320633"/>
            <a:ext cx="7937550" cy="817418"/>
          </a:xfrm>
        </p:spPr>
        <p:txBody>
          <a:bodyPr/>
          <a:lstStyle/>
          <a:p>
            <a:r>
              <a:rPr lang="de-DE" dirty="0">
                <a:solidFill>
                  <a:schemeClr val="accent1">
                    <a:alpha val="86000"/>
                  </a:schemeClr>
                </a:solidFill>
              </a:rPr>
              <a:t>Über MTO</a:t>
            </a:r>
          </a:p>
        </p:txBody>
      </p:sp>
    </p:spTree>
    <p:extLst>
      <p:ext uri="{BB962C8B-B14F-4D97-AF65-F5344CB8AC3E}">
        <p14:creationId xmlns:p14="http://schemas.microsoft.com/office/powerpoint/2010/main" val="2320422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AED6FFE-777E-CE4E-83D0-047210DCC3DC}"/>
              </a:ext>
            </a:extLst>
          </p:cNvPr>
          <p:cNvSpPr>
            <a:spLocks noGrp="1"/>
          </p:cNvSpPr>
          <p:nvPr>
            <p:ph type="sldNum" idx="12"/>
          </p:nvPr>
        </p:nvSpPr>
        <p:spPr/>
        <p:txBody>
          <a:bodyPr/>
          <a:lstStyle/>
          <a:p>
            <a:fld id="{00000000-1234-1234-1234-123412341234}" type="slidenum">
              <a:rPr lang="de-DE" smtClean="0"/>
              <a:pPr/>
              <a:t>20</a:t>
            </a:fld>
            <a:endParaRPr lang="de-DE" b="1" dirty="0">
              <a:latin typeface="Poppins Black" pitchFamily="2" charset="77"/>
              <a:cs typeface="Poppins Black" pitchFamily="2" charset="77"/>
            </a:endParaRPr>
          </a:p>
        </p:txBody>
      </p:sp>
      <p:sp>
        <p:nvSpPr>
          <p:cNvPr id="3" name="Titel 2">
            <a:extLst>
              <a:ext uri="{FF2B5EF4-FFF2-40B4-BE49-F238E27FC236}">
                <a16:creationId xmlns:a16="http://schemas.microsoft.com/office/drawing/2014/main" id="{FAE5B514-A48E-2448-A51E-2B020F35EE69}"/>
              </a:ext>
            </a:extLst>
          </p:cNvPr>
          <p:cNvSpPr>
            <a:spLocks noGrp="1"/>
          </p:cNvSpPr>
          <p:nvPr>
            <p:ph type="title"/>
          </p:nvPr>
        </p:nvSpPr>
        <p:spPr/>
        <p:txBody>
          <a:bodyPr/>
          <a:lstStyle/>
          <a:p>
            <a:r>
              <a:rPr lang="de-DE" dirty="0"/>
              <a:t>Kontakt</a:t>
            </a:r>
          </a:p>
        </p:txBody>
      </p:sp>
      <p:sp>
        <p:nvSpPr>
          <p:cNvPr id="5" name="Textfeld 4">
            <a:extLst>
              <a:ext uri="{FF2B5EF4-FFF2-40B4-BE49-F238E27FC236}">
                <a16:creationId xmlns:a16="http://schemas.microsoft.com/office/drawing/2014/main" id="{48014ACC-C7F0-E747-85E6-2A84F1CF6DC3}"/>
              </a:ext>
            </a:extLst>
          </p:cNvPr>
          <p:cNvSpPr txBox="1"/>
          <p:nvPr/>
        </p:nvSpPr>
        <p:spPr>
          <a:xfrm>
            <a:off x="2900139" y="1306789"/>
            <a:ext cx="2386859" cy="1292662"/>
          </a:xfrm>
          <a:prstGeom prst="rect">
            <a:avLst/>
          </a:prstGeom>
          <a:noFill/>
        </p:spPr>
        <p:txBody>
          <a:bodyPr wrap="square" rtlCol="0">
            <a:spAutoFit/>
          </a:bodyPr>
          <a:lstStyle/>
          <a:p>
            <a:r>
              <a:rPr lang="de-DE" sz="1200" b="1" i="0" dirty="0">
                <a:solidFill>
                  <a:schemeClr val="bg1"/>
                </a:solidFill>
                <a:latin typeface="Poppins SemiBold" pitchFamily="2" charset="77"/>
                <a:cs typeface="Poppins SemiBold" pitchFamily="2" charset="77"/>
              </a:rPr>
              <a:t>Dr. Maryam Balke</a:t>
            </a:r>
          </a:p>
          <a:p>
            <a:r>
              <a:rPr lang="de-DE" sz="1200" b="0" i="0" dirty="0">
                <a:solidFill>
                  <a:schemeClr val="bg1"/>
                </a:solidFill>
                <a:latin typeface="Poppins Light" pitchFamily="2" charset="77"/>
                <a:cs typeface="Poppins Light" pitchFamily="2" charset="77"/>
              </a:rPr>
              <a:t>M.T.O. Vorstand </a:t>
            </a:r>
          </a:p>
          <a:p>
            <a:endParaRPr lang="de-DE" sz="1200" dirty="0">
              <a:solidFill>
                <a:schemeClr val="bg1"/>
              </a:solidFill>
              <a:latin typeface="Poppins Light" pitchFamily="2" charset="77"/>
              <a:cs typeface="Poppins Light" pitchFamily="2" charset="77"/>
            </a:endParaRPr>
          </a:p>
          <a:p>
            <a:r>
              <a:rPr lang="de-DE" sz="1000" b="0" i="0" dirty="0">
                <a:solidFill>
                  <a:schemeClr val="bg1"/>
                </a:solidFill>
                <a:latin typeface="Poppins Light" pitchFamily="2" charset="77"/>
                <a:cs typeface="Poppins Light" pitchFamily="2" charset="77"/>
              </a:rPr>
              <a:t>+49 177 566 33 41</a:t>
            </a:r>
          </a:p>
          <a:p>
            <a:endParaRPr lang="de-DE" sz="1000" b="0" i="0" dirty="0">
              <a:solidFill>
                <a:schemeClr val="bg1"/>
              </a:solidFill>
              <a:latin typeface="Poppins Light" pitchFamily="2" charset="77"/>
              <a:cs typeface="Poppins Light" pitchFamily="2" charset="77"/>
            </a:endParaRPr>
          </a:p>
          <a:p>
            <a:r>
              <a:rPr lang="de-DE" sz="1000" dirty="0">
                <a:solidFill>
                  <a:schemeClr val="bg1"/>
                </a:solidFill>
                <a:latin typeface="Poppins Light" pitchFamily="2" charset="77"/>
                <a:cs typeface="Poppins Light" pitchFamily="2" charset="77"/>
              </a:rPr>
              <a:t>maryam.balke@mto.org</a:t>
            </a:r>
            <a:endParaRPr lang="de-DE" sz="1000" b="0" i="0" dirty="0">
              <a:solidFill>
                <a:schemeClr val="bg1"/>
              </a:solidFill>
              <a:latin typeface="Poppins Light" pitchFamily="2" charset="77"/>
              <a:cs typeface="Poppins Light" pitchFamily="2" charset="77"/>
            </a:endParaRPr>
          </a:p>
          <a:p>
            <a:endParaRPr lang="de-DE" sz="1200" b="0" i="0" dirty="0">
              <a:solidFill>
                <a:schemeClr val="bg1"/>
              </a:solidFill>
              <a:latin typeface="Poppins Light" pitchFamily="2" charset="77"/>
              <a:cs typeface="Poppins Light" pitchFamily="2" charset="77"/>
            </a:endParaRPr>
          </a:p>
        </p:txBody>
      </p:sp>
      <p:grpSp>
        <p:nvGrpSpPr>
          <p:cNvPr id="9" name="Google Shape;668;p49">
            <a:extLst>
              <a:ext uri="{FF2B5EF4-FFF2-40B4-BE49-F238E27FC236}">
                <a16:creationId xmlns:a16="http://schemas.microsoft.com/office/drawing/2014/main" id="{77428AFC-9E32-7C4C-ADEC-C7F412DC95DB}"/>
              </a:ext>
            </a:extLst>
          </p:cNvPr>
          <p:cNvGrpSpPr/>
          <p:nvPr/>
        </p:nvGrpSpPr>
        <p:grpSpPr>
          <a:xfrm>
            <a:off x="2725779" y="2223158"/>
            <a:ext cx="174360" cy="117764"/>
            <a:chOff x="564675" y="1700625"/>
            <a:chExt cx="465200" cy="314200"/>
          </a:xfrm>
        </p:grpSpPr>
        <p:sp>
          <p:nvSpPr>
            <p:cNvPr id="10" name="Google Shape;669;p49">
              <a:extLst>
                <a:ext uri="{FF2B5EF4-FFF2-40B4-BE49-F238E27FC236}">
                  <a16:creationId xmlns:a16="http://schemas.microsoft.com/office/drawing/2014/main" id="{884FCB22-9E4C-0746-8277-023C886D5360}"/>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635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70;p49">
              <a:extLst>
                <a:ext uri="{FF2B5EF4-FFF2-40B4-BE49-F238E27FC236}">
                  <a16:creationId xmlns:a16="http://schemas.microsoft.com/office/drawing/2014/main" id="{25F1CE2B-C43A-4E47-BF7B-E43E17316444}"/>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635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1;p49">
              <a:extLst>
                <a:ext uri="{FF2B5EF4-FFF2-40B4-BE49-F238E27FC236}">
                  <a16:creationId xmlns:a16="http://schemas.microsoft.com/office/drawing/2014/main" id="{B79682B4-8B44-1246-B892-B895F319B9F7}"/>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635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766;p49">
            <a:extLst>
              <a:ext uri="{FF2B5EF4-FFF2-40B4-BE49-F238E27FC236}">
                <a16:creationId xmlns:a16="http://schemas.microsoft.com/office/drawing/2014/main" id="{B393270E-AD01-CE4D-BF4B-19045D7D8DC2}"/>
              </a:ext>
            </a:extLst>
          </p:cNvPr>
          <p:cNvSpPr/>
          <p:nvPr/>
        </p:nvSpPr>
        <p:spPr>
          <a:xfrm>
            <a:off x="2746996" y="1857917"/>
            <a:ext cx="122663" cy="212499"/>
          </a:xfrm>
          <a:custGeom>
            <a:avLst/>
            <a:gdLst/>
            <a:ahLst/>
            <a:cxnLst/>
            <a:rect l="l" t="t" r="r" b="b"/>
            <a:pathLst>
              <a:path w="11838" h="20508" fill="none" extrusionOk="0">
                <a:moveTo>
                  <a:pt x="10547" y="1"/>
                </a:moveTo>
                <a:lnTo>
                  <a:pt x="1292" y="1"/>
                </a:lnTo>
                <a:lnTo>
                  <a:pt x="1292" y="1"/>
                </a:lnTo>
                <a:lnTo>
                  <a:pt x="1024" y="25"/>
                </a:lnTo>
                <a:lnTo>
                  <a:pt x="780" y="98"/>
                </a:lnTo>
                <a:lnTo>
                  <a:pt x="561" y="220"/>
                </a:lnTo>
                <a:lnTo>
                  <a:pt x="366" y="366"/>
                </a:lnTo>
                <a:lnTo>
                  <a:pt x="220" y="561"/>
                </a:lnTo>
                <a:lnTo>
                  <a:pt x="98" y="780"/>
                </a:lnTo>
                <a:lnTo>
                  <a:pt x="25" y="1024"/>
                </a:lnTo>
                <a:lnTo>
                  <a:pt x="1" y="1292"/>
                </a:lnTo>
                <a:lnTo>
                  <a:pt x="1" y="19217"/>
                </a:lnTo>
                <a:lnTo>
                  <a:pt x="1" y="19217"/>
                </a:lnTo>
                <a:lnTo>
                  <a:pt x="25" y="19485"/>
                </a:lnTo>
                <a:lnTo>
                  <a:pt x="98" y="19728"/>
                </a:lnTo>
                <a:lnTo>
                  <a:pt x="220" y="19948"/>
                </a:lnTo>
                <a:lnTo>
                  <a:pt x="366" y="20142"/>
                </a:lnTo>
                <a:lnTo>
                  <a:pt x="561" y="20289"/>
                </a:lnTo>
                <a:lnTo>
                  <a:pt x="780" y="20410"/>
                </a:lnTo>
                <a:lnTo>
                  <a:pt x="1024" y="20483"/>
                </a:lnTo>
                <a:lnTo>
                  <a:pt x="1292" y="20508"/>
                </a:lnTo>
                <a:lnTo>
                  <a:pt x="10547" y="20508"/>
                </a:lnTo>
                <a:lnTo>
                  <a:pt x="10547" y="20508"/>
                </a:lnTo>
                <a:lnTo>
                  <a:pt x="10814" y="20483"/>
                </a:lnTo>
                <a:lnTo>
                  <a:pt x="11058" y="20410"/>
                </a:lnTo>
                <a:lnTo>
                  <a:pt x="11277" y="20289"/>
                </a:lnTo>
                <a:lnTo>
                  <a:pt x="11472" y="20142"/>
                </a:lnTo>
                <a:lnTo>
                  <a:pt x="11618" y="19948"/>
                </a:lnTo>
                <a:lnTo>
                  <a:pt x="11740" y="19728"/>
                </a:lnTo>
                <a:lnTo>
                  <a:pt x="11813" y="19485"/>
                </a:lnTo>
                <a:lnTo>
                  <a:pt x="11837" y="19217"/>
                </a:lnTo>
                <a:lnTo>
                  <a:pt x="11837" y="1292"/>
                </a:lnTo>
                <a:lnTo>
                  <a:pt x="11837" y="1292"/>
                </a:lnTo>
                <a:lnTo>
                  <a:pt x="11813" y="1024"/>
                </a:lnTo>
                <a:lnTo>
                  <a:pt x="11740" y="780"/>
                </a:lnTo>
                <a:lnTo>
                  <a:pt x="11618" y="561"/>
                </a:lnTo>
                <a:lnTo>
                  <a:pt x="11472" y="366"/>
                </a:lnTo>
                <a:lnTo>
                  <a:pt x="11277" y="220"/>
                </a:lnTo>
                <a:lnTo>
                  <a:pt x="11058" y="98"/>
                </a:lnTo>
                <a:lnTo>
                  <a:pt x="10814" y="25"/>
                </a:lnTo>
                <a:lnTo>
                  <a:pt x="10547" y="1"/>
                </a:lnTo>
                <a:lnTo>
                  <a:pt x="10547" y="1"/>
                </a:lnTo>
                <a:close/>
                <a:moveTo>
                  <a:pt x="5554" y="975"/>
                </a:moveTo>
                <a:lnTo>
                  <a:pt x="6284" y="975"/>
                </a:lnTo>
                <a:lnTo>
                  <a:pt x="6284" y="975"/>
                </a:lnTo>
                <a:lnTo>
                  <a:pt x="6406" y="999"/>
                </a:lnTo>
                <a:lnTo>
                  <a:pt x="6479" y="1073"/>
                </a:lnTo>
                <a:lnTo>
                  <a:pt x="6552" y="1146"/>
                </a:lnTo>
                <a:lnTo>
                  <a:pt x="6577" y="1267"/>
                </a:lnTo>
                <a:lnTo>
                  <a:pt x="6577" y="1267"/>
                </a:lnTo>
                <a:lnTo>
                  <a:pt x="6552" y="1365"/>
                </a:lnTo>
                <a:lnTo>
                  <a:pt x="6479" y="1462"/>
                </a:lnTo>
                <a:lnTo>
                  <a:pt x="6406" y="1511"/>
                </a:lnTo>
                <a:lnTo>
                  <a:pt x="6284" y="1535"/>
                </a:lnTo>
                <a:lnTo>
                  <a:pt x="5554" y="1535"/>
                </a:lnTo>
                <a:lnTo>
                  <a:pt x="5554" y="1535"/>
                </a:lnTo>
                <a:lnTo>
                  <a:pt x="5432" y="1511"/>
                </a:lnTo>
                <a:lnTo>
                  <a:pt x="5359" y="1462"/>
                </a:lnTo>
                <a:lnTo>
                  <a:pt x="5286" y="1365"/>
                </a:lnTo>
                <a:lnTo>
                  <a:pt x="5262" y="1267"/>
                </a:lnTo>
                <a:lnTo>
                  <a:pt x="5262" y="1267"/>
                </a:lnTo>
                <a:lnTo>
                  <a:pt x="5286" y="1146"/>
                </a:lnTo>
                <a:lnTo>
                  <a:pt x="5359" y="1073"/>
                </a:lnTo>
                <a:lnTo>
                  <a:pt x="5432" y="999"/>
                </a:lnTo>
                <a:lnTo>
                  <a:pt x="5554" y="975"/>
                </a:lnTo>
                <a:lnTo>
                  <a:pt x="5554" y="975"/>
                </a:lnTo>
                <a:close/>
                <a:moveTo>
                  <a:pt x="5919" y="19436"/>
                </a:moveTo>
                <a:lnTo>
                  <a:pt x="5919" y="19436"/>
                </a:lnTo>
                <a:lnTo>
                  <a:pt x="5749" y="19412"/>
                </a:lnTo>
                <a:lnTo>
                  <a:pt x="5578" y="19363"/>
                </a:lnTo>
                <a:lnTo>
                  <a:pt x="5432" y="19290"/>
                </a:lnTo>
                <a:lnTo>
                  <a:pt x="5310" y="19193"/>
                </a:lnTo>
                <a:lnTo>
                  <a:pt x="5213" y="19071"/>
                </a:lnTo>
                <a:lnTo>
                  <a:pt x="5140" y="18925"/>
                </a:lnTo>
                <a:lnTo>
                  <a:pt x="5091" y="18754"/>
                </a:lnTo>
                <a:lnTo>
                  <a:pt x="5067" y="18584"/>
                </a:lnTo>
                <a:lnTo>
                  <a:pt x="5067" y="18584"/>
                </a:lnTo>
                <a:lnTo>
                  <a:pt x="5091" y="18413"/>
                </a:lnTo>
                <a:lnTo>
                  <a:pt x="5140" y="18243"/>
                </a:lnTo>
                <a:lnTo>
                  <a:pt x="5213" y="18097"/>
                </a:lnTo>
                <a:lnTo>
                  <a:pt x="5310" y="17975"/>
                </a:lnTo>
                <a:lnTo>
                  <a:pt x="5432" y="17877"/>
                </a:lnTo>
                <a:lnTo>
                  <a:pt x="5578" y="17804"/>
                </a:lnTo>
                <a:lnTo>
                  <a:pt x="5749" y="17756"/>
                </a:lnTo>
                <a:lnTo>
                  <a:pt x="5919" y="17731"/>
                </a:lnTo>
                <a:lnTo>
                  <a:pt x="5919" y="17731"/>
                </a:lnTo>
                <a:lnTo>
                  <a:pt x="6090" y="17756"/>
                </a:lnTo>
                <a:lnTo>
                  <a:pt x="6260" y="17804"/>
                </a:lnTo>
                <a:lnTo>
                  <a:pt x="6406" y="17877"/>
                </a:lnTo>
                <a:lnTo>
                  <a:pt x="6528" y="17975"/>
                </a:lnTo>
                <a:lnTo>
                  <a:pt x="6625" y="18097"/>
                </a:lnTo>
                <a:lnTo>
                  <a:pt x="6699" y="18243"/>
                </a:lnTo>
                <a:lnTo>
                  <a:pt x="6747" y="18413"/>
                </a:lnTo>
                <a:lnTo>
                  <a:pt x="6772" y="18584"/>
                </a:lnTo>
                <a:lnTo>
                  <a:pt x="6772" y="18584"/>
                </a:lnTo>
                <a:lnTo>
                  <a:pt x="6747" y="18754"/>
                </a:lnTo>
                <a:lnTo>
                  <a:pt x="6699" y="18925"/>
                </a:lnTo>
                <a:lnTo>
                  <a:pt x="6625" y="19071"/>
                </a:lnTo>
                <a:lnTo>
                  <a:pt x="6528" y="19193"/>
                </a:lnTo>
                <a:lnTo>
                  <a:pt x="6406" y="19290"/>
                </a:lnTo>
                <a:lnTo>
                  <a:pt x="6260" y="19363"/>
                </a:lnTo>
                <a:lnTo>
                  <a:pt x="6090" y="19412"/>
                </a:lnTo>
                <a:lnTo>
                  <a:pt x="5919" y="19436"/>
                </a:lnTo>
                <a:lnTo>
                  <a:pt x="5919" y="19436"/>
                </a:lnTo>
                <a:close/>
                <a:moveTo>
                  <a:pt x="10547" y="16660"/>
                </a:moveTo>
                <a:lnTo>
                  <a:pt x="1292" y="16660"/>
                </a:lnTo>
                <a:lnTo>
                  <a:pt x="1292" y="2558"/>
                </a:lnTo>
                <a:lnTo>
                  <a:pt x="10547" y="2558"/>
                </a:lnTo>
                <a:lnTo>
                  <a:pt x="10547" y="16660"/>
                </a:lnTo>
                <a:close/>
              </a:path>
            </a:pathLst>
          </a:custGeom>
          <a:noFill/>
          <a:ln w="635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hteck 3">
            <a:extLst>
              <a:ext uri="{FF2B5EF4-FFF2-40B4-BE49-F238E27FC236}">
                <a16:creationId xmlns:a16="http://schemas.microsoft.com/office/drawing/2014/main" id="{BF263EB2-48B9-A14C-AF02-F6AD1F9B5CDD}"/>
              </a:ext>
            </a:extLst>
          </p:cNvPr>
          <p:cNvSpPr/>
          <p:nvPr/>
        </p:nvSpPr>
        <p:spPr>
          <a:xfrm>
            <a:off x="6737107" y="4741962"/>
            <a:ext cx="1797287" cy="307777"/>
          </a:xfrm>
          <a:prstGeom prst="rect">
            <a:avLst/>
          </a:prstGeom>
        </p:spPr>
        <p:txBody>
          <a:bodyPr wrap="none">
            <a:spAutoFit/>
          </a:bodyPr>
          <a:lstStyle/>
          <a:p>
            <a:r>
              <a:rPr lang="de-DE" b="1" dirty="0" err="1">
                <a:solidFill>
                  <a:schemeClr val="bg1"/>
                </a:solidFill>
                <a:latin typeface="Poppins SemiBold" pitchFamily="2" charset="77"/>
                <a:cs typeface="Poppins SemiBold" pitchFamily="2" charset="77"/>
                <a:hlinkClick r:id="rId2">
                  <a:extLst>
                    <a:ext uri="{A12FA001-AC4F-418D-AE19-62706E023703}">
                      <ahyp:hlinkClr xmlns:ahyp="http://schemas.microsoft.com/office/drawing/2018/hyperlinkcolor" val="tx"/>
                    </a:ext>
                  </a:extLst>
                </a:hlinkClick>
              </a:rPr>
              <a:t>germany.mto.org</a:t>
            </a:r>
            <a:endParaRPr lang="de-DE" b="1" dirty="0">
              <a:solidFill>
                <a:schemeClr val="bg1"/>
              </a:solidFill>
              <a:latin typeface="Poppins SemiBold" pitchFamily="2" charset="77"/>
              <a:cs typeface="Poppins SemiBold" pitchFamily="2" charset="77"/>
            </a:endParaRPr>
          </a:p>
        </p:txBody>
      </p:sp>
      <p:sp>
        <p:nvSpPr>
          <p:cNvPr id="15" name="Textfeld 14">
            <a:extLst>
              <a:ext uri="{FF2B5EF4-FFF2-40B4-BE49-F238E27FC236}">
                <a16:creationId xmlns:a16="http://schemas.microsoft.com/office/drawing/2014/main" id="{48014ACC-C7F0-E747-85E6-2A84F1CF6DC3}"/>
              </a:ext>
            </a:extLst>
          </p:cNvPr>
          <p:cNvSpPr txBox="1"/>
          <p:nvPr/>
        </p:nvSpPr>
        <p:spPr>
          <a:xfrm>
            <a:off x="2897178" y="2914045"/>
            <a:ext cx="2386859" cy="1292662"/>
          </a:xfrm>
          <a:prstGeom prst="rect">
            <a:avLst/>
          </a:prstGeom>
          <a:noFill/>
        </p:spPr>
        <p:txBody>
          <a:bodyPr wrap="square" rtlCol="0">
            <a:spAutoFit/>
          </a:bodyPr>
          <a:lstStyle/>
          <a:p>
            <a:r>
              <a:rPr lang="de-DE" sz="1200" b="1" dirty="0">
                <a:solidFill>
                  <a:schemeClr val="bg1"/>
                </a:solidFill>
                <a:latin typeface="Poppins SemiBold" pitchFamily="2" charset="77"/>
                <a:cs typeface="Poppins SemiBold" pitchFamily="2" charset="77"/>
              </a:rPr>
              <a:t>Neda </a:t>
            </a:r>
            <a:r>
              <a:rPr lang="de-DE" sz="1200" b="1" dirty="0" err="1">
                <a:solidFill>
                  <a:schemeClr val="bg1"/>
                </a:solidFill>
                <a:latin typeface="Poppins SemiBold" pitchFamily="2" charset="77"/>
                <a:cs typeface="Poppins SemiBold" pitchFamily="2" charset="77"/>
              </a:rPr>
              <a:t>Sepehr</a:t>
            </a:r>
            <a:endParaRPr lang="de-DE" sz="1200" b="1" i="0" dirty="0">
              <a:solidFill>
                <a:schemeClr val="bg1"/>
              </a:solidFill>
              <a:latin typeface="Poppins SemiBold" pitchFamily="2" charset="77"/>
              <a:cs typeface="Poppins SemiBold" pitchFamily="2" charset="77"/>
            </a:endParaRPr>
          </a:p>
          <a:p>
            <a:r>
              <a:rPr lang="de-DE" sz="1200" dirty="0">
                <a:solidFill>
                  <a:schemeClr val="bg1"/>
                </a:solidFill>
                <a:latin typeface="Poppins Light" pitchFamily="2" charset="77"/>
                <a:cs typeface="Poppins Light" pitchFamily="2" charset="77"/>
              </a:rPr>
              <a:t>M.T.O. </a:t>
            </a:r>
            <a:r>
              <a:rPr lang="de-DE" sz="1200" dirty="0" err="1">
                <a:solidFill>
                  <a:schemeClr val="bg1"/>
                </a:solidFill>
                <a:latin typeface="Poppins Light" pitchFamily="2" charset="77"/>
                <a:cs typeface="Poppins Light" pitchFamily="2" charset="77"/>
              </a:rPr>
              <a:t>Charity</a:t>
            </a:r>
            <a:r>
              <a:rPr lang="de-DE" sz="1200" b="0" i="0" dirty="0">
                <a:solidFill>
                  <a:schemeClr val="bg1"/>
                </a:solidFill>
                <a:latin typeface="Poppins Light" pitchFamily="2" charset="77"/>
                <a:cs typeface="Poppins Light" pitchFamily="2" charset="77"/>
              </a:rPr>
              <a:t> </a:t>
            </a:r>
          </a:p>
          <a:p>
            <a:endParaRPr lang="de-DE" sz="1200" dirty="0">
              <a:solidFill>
                <a:schemeClr val="bg1"/>
              </a:solidFill>
              <a:latin typeface="Poppins Light" pitchFamily="2" charset="77"/>
              <a:cs typeface="Poppins Light" pitchFamily="2" charset="77"/>
            </a:endParaRPr>
          </a:p>
          <a:p>
            <a:r>
              <a:rPr lang="de-DE" sz="1000" b="0" i="0" dirty="0">
                <a:solidFill>
                  <a:schemeClr val="bg1"/>
                </a:solidFill>
                <a:latin typeface="Poppins Light" pitchFamily="2" charset="77"/>
                <a:cs typeface="Poppins Light" pitchFamily="2" charset="77"/>
              </a:rPr>
              <a:t>+49 172 722 93 88</a:t>
            </a:r>
          </a:p>
          <a:p>
            <a:endParaRPr lang="de-DE" sz="1000" b="0" i="0" dirty="0">
              <a:solidFill>
                <a:schemeClr val="bg1"/>
              </a:solidFill>
              <a:latin typeface="Poppins Light" pitchFamily="2" charset="77"/>
              <a:cs typeface="Poppins Light" pitchFamily="2" charset="77"/>
            </a:endParaRPr>
          </a:p>
          <a:p>
            <a:r>
              <a:rPr lang="de-DE" sz="1000" dirty="0">
                <a:solidFill>
                  <a:schemeClr val="bg1"/>
                </a:solidFill>
                <a:latin typeface="Poppins Light" pitchFamily="2" charset="77"/>
                <a:cs typeface="Poppins Light" pitchFamily="2" charset="77"/>
              </a:rPr>
              <a:t>neda.sepehr@mto.org</a:t>
            </a:r>
            <a:endParaRPr lang="de-DE" sz="1000" b="0" i="0" dirty="0">
              <a:solidFill>
                <a:schemeClr val="bg1"/>
              </a:solidFill>
              <a:latin typeface="Poppins Light" pitchFamily="2" charset="77"/>
              <a:cs typeface="Poppins Light" pitchFamily="2" charset="77"/>
            </a:endParaRPr>
          </a:p>
          <a:p>
            <a:endParaRPr lang="de-DE" sz="1200" b="0" i="0" dirty="0">
              <a:solidFill>
                <a:schemeClr val="bg1"/>
              </a:solidFill>
              <a:latin typeface="Poppins Light" pitchFamily="2" charset="77"/>
              <a:cs typeface="Poppins Light" pitchFamily="2" charset="77"/>
            </a:endParaRPr>
          </a:p>
        </p:txBody>
      </p:sp>
      <p:grpSp>
        <p:nvGrpSpPr>
          <p:cNvPr id="16" name="Google Shape;668;p49">
            <a:extLst>
              <a:ext uri="{FF2B5EF4-FFF2-40B4-BE49-F238E27FC236}">
                <a16:creationId xmlns:a16="http://schemas.microsoft.com/office/drawing/2014/main" id="{77428AFC-9E32-7C4C-ADEC-C7F412DC95DB}"/>
              </a:ext>
            </a:extLst>
          </p:cNvPr>
          <p:cNvGrpSpPr/>
          <p:nvPr/>
        </p:nvGrpSpPr>
        <p:grpSpPr>
          <a:xfrm>
            <a:off x="2722818" y="3830414"/>
            <a:ext cx="174360" cy="117764"/>
            <a:chOff x="564675" y="1700625"/>
            <a:chExt cx="465200" cy="314200"/>
          </a:xfrm>
        </p:grpSpPr>
        <p:sp>
          <p:nvSpPr>
            <p:cNvPr id="17" name="Google Shape;669;p49">
              <a:extLst>
                <a:ext uri="{FF2B5EF4-FFF2-40B4-BE49-F238E27FC236}">
                  <a16:creationId xmlns:a16="http://schemas.microsoft.com/office/drawing/2014/main" id="{884FCB22-9E4C-0746-8277-023C886D5360}"/>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635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70;p49">
              <a:extLst>
                <a:ext uri="{FF2B5EF4-FFF2-40B4-BE49-F238E27FC236}">
                  <a16:creationId xmlns:a16="http://schemas.microsoft.com/office/drawing/2014/main" id="{25F1CE2B-C43A-4E47-BF7B-E43E17316444}"/>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635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71;p49">
              <a:extLst>
                <a:ext uri="{FF2B5EF4-FFF2-40B4-BE49-F238E27FC236}">
                  <a16:creationId xmlns:a16="http://schemas.microsoft.com/office/drawing/2014/main" id="{B79682B4-8B44-1246-B892-B895F319B9F7}"/>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635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766;p49">
            <a:extLst>
              <a:ext uri="{FF2B5EF4-FFF2-40B4-BE49-F238E27FC236}">
                <a16:creationId xmlns:a16="http://schemas.microsoft.com/office/drawing/2014/main" id="{B393270E-AD01-CE4D-BF4B-19045D7D8DC2}"/>
              </a:ext>
            </a:extLst>
          </p:cNvPr>
          <p:cNvSpPr/>
          <p:nvPr/>
        </p:nvSpPr>
        <p:spPr>
          <a:xfrm>
            <a:off x="2744035" y="3465173"/>
            <a:ext cx="122663" cy="212499"/>
          </a:xfrm>
          <a:custGeom>
            <a:avLst/>
            <a:gdLst/>
            <a:ahLst/>
            <a:cxnLst/>
            <a:rect l="l" t="t" r="r" b="b"/>
            <a:pathLst>
              <a:path w="11838" h="20508" fill="none" extrusionOk="0">
                <a:moveTo>
                  <a:pt x="10547" y="1"/>
                </a:moveTo>
                <a:lnTo>
                  <a:pt x="1292" y="1"/>
                </a:lnTo>
                <a:lnTo>
                  <a:pt x="1292" y="1"/>
                </a:lnTo>
                <a:lnTo>
                  <a:pt x="1024" y="25"/>
                </a:lnTo>
                <a:lnTo>
                  <a:pt x="780" y="98"/>
                </a:lnTo>
                <a:lnTo>
                  <a:pt x="561" y="220"/>
                </a:lnTo>
                <a:lnTo>
                  <a:pt x="366" y="366"/>
                </a:lnTo>
                <a:lnTo>
                  <a:pt x="220" y="561"/>
                </a:lnTo>
                <a:lnTo>
                  <a:pt x="98" y="780"/>
                </a:lnTo>
                <a:lnTo>
                  <a:pt x="25" y="1024"/>
                </a:lnTo>
                <a:lnTo>
                  <a:pt x="1" y="1292"/>
                </a:lnTo>
                <a:lnTo>
                  <a:pt x="1" y="19217"/>
                </a:lnTo>
                <a:lnTo>
                  <a:pt x="1" y="19217"/>
                </a:lnTo>
                <a:lnTo>
                  <a:pt x="25" y="19485"/>
                </a:lnTo>
                <a:lnTo>
                  <a:pt x="98" y="19728"/>
                </a:lnTo>
                <a:lnTo>
                  <a:pt x="220" y="19948"/>
                </a:lnTo>
                <a:lnTo>
                  <a:pt x="366" y="20142"/>
                </a:lnTo>
                <a:lnTo>
                  <a:pt x="561" y="20289"/>
                </a:lnTo>
                <a:lnTo>
                  <a:pt x="780" y="20410"/>
                </a:lnTo>
                <a:lnTo>
                  <a:pt x="1024" y="20483"/>
                </a:lnTo>
                <a:lnTo>
                  <a:pt x="1292" y="20508"/>
                </a:lnTo>
                <a:lnTo>
                  <a:pt x="10547" y="20508"/>
                </a:lnTo>
                <a:lnTo>
                  <a:pt x="10547" y="20508"/>
                </a:lnTo>
                <a:lnTo>
                  <a:pt x="10814" y="20483"/>
                </a:lnTo>
                <a:lnTo>
                  <a:pt x="11058" y="20410"/>
                </a:lnTo>
                <a:lnTo>
                  <a:pt x="11277" y="20289"/>
                </a:lnTo>
                <a:lnTo>
                  <a:pt x="11472" y="20142"/>
                </a:lnTo>
                <a:lnTo>
                  <a:pt x="11618" y="19948"/>
                </a:lnTo>
                <a:lnTo>
                  <a:pt x="11740" y="19728"/>
                </a:lnTo>
                <a:lnTo>
                  <a:pt x="11813" y="19485"/>
                </a:lnTo>
                <a:lnTo>
                  <a:pt x="11837" y="19217"/>
                </a:lnTo>
                <a:lnTo>
                  <a:pt x="11837" y="1292"/>
                </a:lnTo>
                <a:lnTo>
                  <a:pt x="11837" y="1292"/>
                </a:lnTo>
                <a:lnTo>
                  <a:pt x="11813" y="1024"/>
                </a:lnTo>
                <a:lnTo>
                  <a:pt x="11740" y="780"/>
                </a:lnTo>
                <a:lnTo>
                  <a:pt x="11618" y="561"/>
                </a:lnTo>
                <a:lnTo>
                  <a:pt x="11472" y="366"/>
                </a:lnTo>
                <a:lnTo>
                  <a:pt x="11277" y="220"/>
                </a:lnTo>
                <a:lnTo>
                  <a:pt x="11058" y="98"/>
                </a:lnTo>
                <a:lnTo>
                  <a:pt x="10814" y="25"/>
                </a:lnTo>
                <a:lnTo>
                  <a:pt x="10547" y="1"/>
                </a:lnTo>
                <a:lnTo>
                  <a:pt x="10547" y="1"/>
                </a:lnTo>
                <a:close/>
                <a:moveTo>
                  <a:pt x="5554" y="975"/>
                </a:moveTo>
                <a:lnTo>
                  <a:pt x="6284" y="975"/>
                </a:lnTo>
                <a:lnTo>
                  <a:pt x="6284" y="975"/>
                </a:lnTo>
                <a:lnTo>
                  <a:pt x="6406" y="999"/>
                </a:lnTo>
                <a:lnTo>
                  <a:pt x="6479" y="1073"/>
                </a:lnTo>
                <a:lnTo>
                  <a:pt x="6552" y="1146"/>
                </a:lnTo>
                <a:lnTo>
                  <a:pt x="6577" y="1267"/>
                </a:lnTo>
                <a:lnTo>
                  <a:pt x="6577" y="1267"/>
                </a:lnTo>
                <a:lnTo>
                  <a:pt x="6552" y="1365"/>
                </a:lnTo>
                <a:lnTo>
                  <a:pt x="6479" y="1462"/>
                </a:lnTo>
                <a:lnTo>
                  <a:pt x="6406" y="1511"/>
                </a:lnTo>
                <a:lnTo>
                  <a:pt x="6284" y="1535"/>
                </a:lnTo>
                <a:lnTo>
                  <a:pt x="5554" y="1535"/>
                </a:lnTo>
                <a:lnTo>
                  <a:pt x="5554" y="1535"/>
                </a:lnTo>
                <a:lnTo>
                  <a:pt x="5432" y="1511"/>
                </a:lnTo>
                <a:lnTo>
                  <a:pt x="5359" y="1462"/>
                </a:lnTo>
                <a:lnTo>
                  <a:pt x="5286" y="1365"/>
                </a:lnTo>
                <a:lnTo>
                  <a:pt x="5262" y="1267"/>
                </a:lnTo>
                <a:lnTo>
                  <a:pt x="5262" y="1267"/>
                </a:lnTo>
                <a:lnTo>
                  <a:pt x="5286" y="1146"/>
                </a:lnTo>
                <a:lnTo>
                  <a:pt x="5359" y="1073"/>
                </a:lnTo>
                <a:lnTo>
                  <a:pt x="5432" y="999"/>
                </a:lnTo>
                <a:lnTo>
                  <a:pt x="5554" y="975"/>
                </a:lnTo>
                <a:lnTo>
                  <a:pt x="5554" y="975"/>
                </a:lnTo>
                <a:close/>
                <a:moveTo>
                  <a:pt x="5919" y="19436"/>
                </a:moveTo>
                <a:lnTo>
                  <a:pt x="5919" y="19436"/>
                </a:lnTo>
                <a:lnTo>
                  <a:pt x="5749" y="19412"/>
                </a:lnTo>
                <a:lnTo>
                  <a:pt x="5578" y="19363"/>
                </a:lnTo>
                <a:lnTo>
                  <a:pt x="5432" y="19290"/>
                </a:lnTo>
                <a:lnTo>
                  <a:pt x="5310" y="19193"/>
                </a:lnTo>
                <a:lnTo>
                  <a:pt x="5213" y="19071"/>
                </a:lnTo>
                <a:lnTo>
                  <a:pt x="5140" y="18925"/>
                </a:lnTo>
                <a:lnTo>
                  <a:pt x="5091" y="18754"/>
                </a:lnTo>
                <a:lnTo>
                  <a:pt x="5067" y="18584"/>
                </a:lnTo>
                <a:lnTo>
                  <a:pt x="5067" y="18584"/>
                </a:lnTo>
                <a:lnTo>
                  <a:pt x="5091" y="18413"/>
                </a:lnTo>
                <a:lnTo>
                  <a:pt x="5140" y="18243"/>
                </a:lnTo>
                <a:lnTo>
                  <a:pt x="5213" y="18097"/>
                </a:lnTo>
                <a:lnTo>
                  <a:pt x="5310" y="17975"/>
                </a:lnTo>
                <a:lnTo>
                  <a:pt x="5432" y="17877"/>
                </a:lnTo>
                <a:lnTo>
                  <a:pt x="5578" y="17804"/>
                </a:lnTo>
                <a:lnTo>
                  <a:pt x="5749" y="17756"/>
                </a:lnTo>
                <a:lnTo>
                  <a:pt x="5919" y="17731"/>
                </a:lnTo>
                <a:lnTo>
                  <a:pt x="5919" y="17731"/>
                </a:lnTo>
                <a:lnTo>
                  <a:pt x="6090" y="17756"/>
                </a:lnTo>
                <a:lnTo>
                  <a:pt x="6260" y="17804"/>
                </a:lnTo>
                <a:lnTo>
                  <a:pt x="6406" y="17877"/>
                </a:lnTo>
                <a:lnTo>
                  <a:pt x="6528" y="17975"/>
                </a:lnTo>
                <a:lnTo>
                  <a:pt x="6625" y="18097"/>
                </a:lnTo>
                <a:lnTo>
                  <a:pt x="6699" y="18243"/>
                </a:lnTo>
                <a:lnTo>
                  <a:pt x="6747" y="18413"/>
                </a:lnTo>
                <a:lnTo>
                  <a:pt x="6772" y="18584"/>
                </a:lnTo>
                <a:lnTo>
                  <a:pt x="6772" y="18584"/>
                </a:lnTo>
                <a:lnTo>
                  <a:pt x="6747" y="18754"/>
                </a:lnTo>
                <a:lnTo>
                  <a:pt x="6699" y="18925"/>
                </a:lnTo>
                <a:lnTo>
                  <a:pt x="6625" y="19071"/>
                </a:lnTo>
                <a:lnTo>
                  <a:pt x="6528" y="19193"/>
                </a:lnTo>
                <a:lnTo>
                  <a:pt x="6406" y="19290"/>
                </a:lnTo>
                <a:lnTo>
                  <a:pt x="6260" y="19363"/>
                </a:lnTo>
                <a:lnTo>
                  <a:pt x="6090" y="19412"/>
                </a:lnTo>
                <a:lnTo>
                  <a:pt x="5919" y="19436"/>
                </a:lnTo>
                <a:lnTo>
                  <a:pt x="5919" y="19436"/>
                </a:lnTo>
                <a:close/>
                <a:moveTo>
                  <a:pt x="10547" y="16660"/>
                </a:moveTo>
                <a:lnTo>
                  <a:pt x="1292" y="16660"/>
                </a:lnTo>
                <a:lnTo>
                  <a:pt x="1292" y="2558"/>
                </a:lnTo>
                <a:lnTo>
                  <a:pt x="10547" y="2558"/>
                </a:lnTo>
                <a:lnTo>
                  <a:pt x="10547" y="16660"/>
                </a:lnTo>
                <a:close/>
              </a:path>
            </a:pathLst>
          </a:custGeom>
          <a:noFill/>
          <a:ln w="635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rafik 6" descr="Ein Bild, das Text, Person, drinnen, darstellend enthält.&#10;&#10;Automatisch generierte Beschreibung">
            <a:extLst>
              <a:ext uri="{FF2B5EF4-FFF2-40B4-BE49-F238E27FC236}">
                <a16:creationId xmlns:a16="http://schemas.microsoft.com/office/drawing/2014/main" id="{C654C42D-AA6F-46FE-8917-0757E6826E5F}"/>
              </a:ext>
            </a:extLst>
          </p:cNvPr>
          <p:cNvPicPr>
            <a:picLocks noChangeAspect="1"/>
          </p:cNvPicPr>
          <p:nvPr/>
        </p:nvPicPr>
        <p:blipFill rotWithShape="1">
          <a:blip r:embed="rId3"/>
          <a:srcRect l="15818" r="22532"/>
          <a:stretch/>
        </p:blipFill>
        <p:spPr>
          <a:xfrm>
            <a:off x="1265129" y="2914045"/>
            <a:ext cx="1119178" cy="1479802"/>
          </a:xfrm>
          <a:prstGeom prst="rect">
            <a:avLst/>
          </a:prstGeom>
        </p:spPr>
      </p:pic>
      <p:pic>
        <p:nvPicPr>
          <p:cNvPr id="22" name="Grafik 21" descr="Ein Bild, das Person, Wand, drinnen, Frau enthält.&#10;&#10;Automatisch generierte Beschreibung">
            <a:extLst>
              <a:ext uri="{FF2B5EF4-FFF2-40B4-BE49-F238E27FC236}">
                <a16:creationId xmlns:a16="http://schemas.microsoft.com/office/drawing/2014/main" id="{F983B618-F5E9-4746-B3F4-D1249DFD5B63}"/>
              </a:ext>
            </a:extLst>
          </p:cNvPr>
          <p:cNvPicPr>
            <a:picLocks noChangeAspect="1"/>
          </p:cNvPicPr>
          <p:nvPr/>
        </p:nvPicPr>
        <p:blipFill>
          <a:blip r:embed="rId4"/>
          <a:stretch>
            <a:fillRect/>
          </a:stretch>
        </p:blipFill>
        <p:spPr>
          <a:xfrm>
            <a:off x="1265129" y="1198878"/>
            <a:ext cx="1119178" cy="1479802"/>
          </a:xfrm>
          <a:prstGeom prst="rect">
            <a:avLst/>
          </a:prstGeom>
        </p:spPr>
      </p:pic>
    </p:spTree>
    <p:extLst>
      <p:ext uri="{BB962C8B-B14F-4D97-AF65-F5344CB8AC3E}">
        <p14:creationId xmlns:p14="http://schemas.microsoft.com/office/powerpoint/2010/main" val="3719523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DB74428-EFE3-7143-805E-8C5B38673607}"/>
              </a:ext>
            </a:extLst>
          </p:cNvPr>
          <p:cNvSpPr>
            <a:spLocks noGrp="1"/>
          </p:cNvSpPr>
          <p:nvPr>
            <p:ph type="sldNum" idx="12"/>
          </p:nvPr>
        </p:nvSpPr>
        <p:spPr/>
        <p:txBody>
          <a:bodyPr/>
          <a:lstStyle/>
          <a:p>
            <a:fld id="{00000000-1234-1234-1234-123412341234}" type="slidenum">
              <a:rPr lang="de-DE" smtClean="0"/>
              <a:pPr/>
              <a:t>3</a:t>
            </a:fld>
            <a:endParaRPr lang="de-DE" b="1" dirty="0">
              <a:latin typeface="Poppins Black" pitchFamily="2" charset="77"/>
              <a:cs typeface="Poppins Black" pitchFamily="2" charset="77"/>
            </a:endParaRPr>
          </a:p>
        </p:txBody>
      </p:sp>
      <p:sp>
        <p:nvSpPr>
          <p:cNvPr id="3" name="Titel 2">
            <a:extLst>
              <a:ext uri="{FF2B5EF4-FFF2-40B4-BE49-F238E27FC236}">
                <a16:creationId xmlns:a16="http://schemas.microsoft.com/office/drawing/2014/main" id="{CFDF0C5B-776A-8A47-835A-3BF92BCE7EE1}"/>
              </a:ext>
            </a:extLst>
          </p:cNvPr>
          <p:cNvSpPr>
            <a:spLocks noGrp="1"/>
          </p:cNvSpPr>
          <p:nvPr>
            <p:ph type="title"/>
          </p:nvPr>
        </p:nvSpPr>
        <p:spPr/>
        <p:txBody>
          <a:bodyPr/>
          <a:lstStyle/>
          <a:p>
            <a:r>
              <a:rPr lang="de-DE" dirty="0"/>
              <a:t>MTO Deutschland</a:t>
            </a:r>
          </a:p>
        </p:txBody>
      </p:sp>
      <p:sp>
        <p:nvSpPr>
          <p:cNvPr id="4" name="Textfeld 3">
            <a:extLst>
              <a:ext uri="{FF2B5EF4-FFF2-40B4-BE49-F238E27FC236}">
                <a16:creationId xmlns:a16="http://schemas.microsoft.com/office/drawing/2014/main" id="{ED556045-011E-9944-B5A9-D34891D3B338}"/>
              </a:ext>
            </a:extLst>
          </p:cNvPr>
          <p:cNvSpPr txBox="1"/>
          <p:nvPr/>
        </p:nvSpPr>
        <p:spPr>
          <a:xfrm>
            <a:off x="5427871" y="939948"/>
            <a:ext cx="2993054" cy="1077218"/>
          </a:xfrm>
          <a:prstGeom prst="rect">
            <a:avLst/>
          </a:prstGeom>
          <a:noFill/>
        </p:spPr>
        <p:txBody>
          <a:bodyPr wrap="square" rtlCol="0">
            <a:spAutoFit/>
          </a:bodyPr>
          <a:lstStyle/>
          <a:p>
            <a:r>
              <a:rPr lang="de-DE" sz="1200" b="1" dirty="0">
                <a:solidFill>
                  <a:schemeClr val="tx1"/>
                </a:solidFill>
                <a:latin typeface="Poppins Black" pitchFamily="2" charset="77"/>
                <a:cs typeface="Poppins Black" pitchFamily="2" charset="77"/>
              </a:rPr>
              <a:t>Weltweit integriert</a:t>
            </a:r>
            <a:br>
              <a:rPr lang="de-DE" sz="1200" dirty="0">
                <a:solidFill>
                  <a:schemeClr val="tx1"/>
                </a:solidFill>
                <a:latin typeface="Poppins Light" pitchFamily="2" charset="77"/>
                <a:cs typeface="Poppins Light" pitchFamily="2" charset="77"/>
              </a:rPr>
            </a:br>
            <a:endParaRPr lang="de-DE" sz="1200" dirty="0">
              <a:solidFill>
                <a:schemeClr val="tx1"/>
              </a:solidFill>
              <a:latin typeface="Poppins Light" pitchFamily="2" charset="77"/>
              <a:cs typeface="Poppins Light" pitchFamily="2" charset="77"/>
            </a:endParaRPr>
          </a:p>
          <a:p>
            <a:r>
              <a:rPr lang="de-DE" sz="1000" dirty="0">
                <a:solidFill>
                  <a:schemeClr val="tx1"/>
                </a:solidFill>
                <a:latin typeface="Poppins Light" pitchFamily="2" charset="77"/>
                <a:cs typeface="Poppins Light" pitchFamily="2" charset="77"/>
              </a:rPr>
              <a:t>MTO ist eine internationale, </a:t>
            </a:r>
            <a:r>
              <a:rPr lang="de-DE" sz="1000" b="1" dirty="0">
                <a:solidFill>
                  <a:schemeClr val="tx1"/>
                </a:solidFill>
                <a:latin typeface="Poppins SemiBold" pitchFamily="2" charset="77"/>
                <a:cs typeface="Poppins SemiBold" pitchFamily="2" charset="77"/>
              </a:rPr>
              <a:t>gemeinnützige Organisation</a:t>
            </a:r>
            <a:r>
              <a:rPr lang="de-DE" sz="1000" dirty="0">
                <a:solidFill>
                  <a:schemeClr val="tx1"/>
                </a:solidFill>
                <a:latin typeface="Poppins Light" pitchFamily="2" charset="77"/>
                <a:cs typeface="Poppins Light" pitchFamily="2" charset="77"/>
              </a:rPr>
              <a:t> mit Gemeindezentren auf sechs Kontinenten und mehr als einer Million Mitgliedern weltweit. </a:t>
            </a:r>
          </a:p>
        </p:txBody>
      </p:sp>
      <p:grpSp>
        <p:nvGrpSpPr>
          <p:cNvPr id="5" name="Google Shape;826;p49">
            <a:extLst>
              <a:ext uri="{FF2B5EF4-FFF2-40B4-BE49-F238E27FC236}">
                <a16:creationId xmlns:a16="http://schemas.microsoft.com/office/drawing/2014/main" id="{64D9628F-9C27-9E4B-88C6-6E25257B4AFD}"/>
              </a:ext>
            </a:extLst>
          </p:cNvPr>
          <p:cNvGrpSpPr/>
          <p:nvPr/>
        </p:nvGrpSpPr>
        <p:grpSpPr>
          <a:xfrm>
            <a:off x="4821349" y="1378290"/>
            <a:ext cx="340646" cy="340646"/>
            <a:chOff x="5941025" y="3634400"/>
            <a:chExt cx="467650" cy="467650"/>
          </a:xfrm>
        </p:grpSpPr>
        <p:sp>
          <p:nvSpPr>
            <p:cNvPr id="6" name="Google Shape;827;p49">
              <a:extLst>
                <a:ext uri="{FF2B5EF4-FFF2-40B4-BE49-F238E27FC236}">
                  <a16:creationId xmlns:a16="http://schemas.microsoft.com/office/drawing/2014/main" id="{5037CE56-5772-2D4D-8E57-61045193670A}"/>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21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28;p49">
              <a:extLst>
                <a:ext uri="{FF2B5EF4-FFF2-40B4-BE49-F238E27FC236}">
                  <a16:creationId xmlns:a16="http://schemas.microsoft.com/office/drawing/2014/main" id="{3C089EB6-6E98-DE49-B037-729A5DDB90D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21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29;p49">
              <a:extLst>
                <a:ext uri="{FF2B5EF4-FFF2-40B4-BE49-F238E27FC236}">
                  <a16:creationId xmlns:a16="http://schemas.microsoft.com/office/drawing/2014/main" id="{FBA5D0CC-7CB8-7F4C-9019-728B5B5DF72E}"/>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21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30;p49">
              <a:extLst>
                <a:ext uri="{FF2B5EF4-FFF2-40B4-BE49-F238E27FC236}">
                  <a16:creationId xmlns:a16="http://schemas.microsoft.com/office/drawing/2014/main" id="{980F5F9C-D040-FF46-9C99-444F253EA42C}"/>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21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31;p49">
              <a:extLst>
                <a:ext uri="{FF2B5EF4-FFF2-40B4-BE49-F238E27FC236}">
                  <a16:creationId xmlns:a16="http://schemas.microsoft.com/office/drawing/2014/main" id="{5D506BFA-BD11-7344-932A-6A5D15797A1C}"/>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21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32;p49">
              <a:extLst>
                <a:ext uri="{FF2B5EF4-FFF2-40B4-BE49-F238E27FC236}">
                  <a16:creationId xmlns:a16="http://schemas.microsoft.com/office/drawing/2014/main" id="{3A0007FC-984A-104D-A212-53BF1560B96F}"/>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21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311;p50">
            <a:extLst>
              <a:ext uri="{FF2B5EF4-FFF2-40B4-BE49-F238E27FC236}">
                <a16:creationId xmlns:a16="http://schemas.microsoft.com/office/drawing/2014/main" id="{A2D713D8-B166-A34C-B966-DE61EE65CA8D}"/>
              </a:ext>
            </a:extLst>
          </p:cNvPr>
          <p:cNvGrpSpPr/>
          <p:nvPr/>
        </p:nvGrpSpPr>
        <p:grpSpPr>
          <a:xfrm>
            <a:off x="4350359" y="2452255"/>
            <a:ext cx="443283" cy="445620"/>
            <a:chOff x="6931035" y="3184144"/>
            <a:chExt cx="716128" cy="719903"/>
          </a:xfrm>
        </p:grpSpPr>
        <p:sp>
          <p:nvSpPr>
            <p:cNvPr id="13" name="Google Shape;1312;p50">
              <a:extLst>
                <a:ext uri="{FF2B5EF4-FFF2-40B4-BE49-F238E27FC236}">
                  <a16:creationId xmlns:a16="http://schemas.microsoft.com/office/drawing/2014/main" id="{3EFCC89B-E3BB-6E48-BB67-A24F8EA88566}"/>
                </a:ext>
              </a:extLst>
            </p:cNvPr>
            <p:cNvSpPr/>
            <p:nvPr/>
          </p:nvSpPr>
          <p:spPr>
            <a:xfrm>
              <a:off x="7304099" y="3430106"/>
              <a:ext cx="343064" cy="228463"/>
            </a:xfrm>
            <a:custGeom>
              <a:avLst/>
              <a:gdLst/>
              <a:ahLst/>
              <a:cxnLst/>
              <a:rect l="l" t="t" r="r" b="b"/>
              <a:pathLst>
                <a:path w="590" h="391" extrusionOk="0">
                  <a:moveTo>
                    <a:pt x="507" y="0"/>
                  </a:moveTo>
                  <a:cubicBezTo>
                    <a:pt x="196" y="0"/>
                    <a:pt x="196" y="0"/>
                    <a:pt x="196" y="0"/>
                  </a:cubicBezTo>
                  <a:cubicBezTo>
                    <a:pt x="194" y="0"/>
                    <a:pt x="192" y="0"/>
                    <a:pt x="191" y="2"/>
                  </a:cubicBezTo>
                  <a:cubicBezTo>
                    <a:pt x="2" y="190"/>
                    <a:pt x="2" y="190"/>
                    <a:pt x="2" y="190"/>
                  </a:cubicBezTo>
                  <a:cubicBezTo>
                    <a:pt x="0" y="193"/>
                    <a:pt x="0" y="197"/>
                    <a:pt x="2" y="200"/>
                  </a:cubicBezTo>
                  <a:cubicBezTo>
                    <a:pt x="191" y="389"/>
                    <a:pt x="191" y="389"/>
                    <a:pt x="191" y="389"/>
                  </a:cubicBezTo>
                  <a:cubicBezTo>
                    <a:pt x="192" y="390"/>
                    <a:pt x="194" y="391"/>
                    <a:pt x="196" y="391"/>
                  </a:cubicBezTo>
                  <a:cubicBezTo>
                    <a:pt x="507" y="391"/>
                    <a:pt x="507" y="391"/>
                    <a:pt x="507" y="391"/>
                  </a:cubicBezTo>
                  <a:cubicBezTo>
                    <a:pt x="553" y="391"/>
                    <a:pt x="590" y="353"/>
                    <a:pt x="590" y="307"/>
                  </a:cubicBezTo>
                  <a:cubicBezTo>
                    <a:pt x="590" y="83"/>
                    <a:pt x="590" y="83"/>
                    <a:pt x="590" y="83"/>
                  </a:cubicBezTo>
                  <a:cubicBezTo>
                    <a:pt x="590" y="37"/>
                    <a:pt x="553" y="0"/>
                    <a:pt x="507"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4" name="Google Shape;1313;p50">
              <a:extLst>
                <a:ext uri="{FF2B5EF4-FFF2-40B4-BE49-F238E27FC236}">
                  <a16:creationId xmlns:a16="http://schemas.microsoft.com/office/drawing/2014/main" id="{47A391B2-32B2-0244-8B01-6B434324FF1A}"/>
                </a:ext>
              </a:extLst>
            </p:cNvPr>
            <p:cNvSpPr/>
            <p:nvPr/>
          </p:nvSpPr>
          <p:spPr>
            <a:xfrm>
              <a:off x="6931035" y="3430106"/>
              <a:ext cx="343548" cy="228463"/>
            </a:xfrm>
            <a:custGeom>
              <a:avLst/>
              <a:gdLst/>
              <a:ahLst/>
              <a:cxnLst/>
              <a:rect l="l" t="t" r="r" b="b"/>
              <a:pathLst>
                <a:path w="591" h="391" extrusionOk="0">
                  <a:moveTo>
                    <a:pt x="84" y="0"/>
                  </a:moveTo>
                  <a:cubicBezTo>
                    <a:pt x="38" y="0"/>
                    <a:pt x="0" y="37"/>
                    <a:pt x="0" y="83"/>
                  </a:cubicBezTo>
                  <a:cubicBezTo>
                    <a:pt x="0" y="307"/>
                    <a:pt x="0" y="307"/>
                    <a:pt x="0" y="307"/>
                  </a:cubicBezTo>
                  <a:cubicBezTo>
                    <a:pt x="0" y="353"/>
                    <a:pt x="38" y="391"/>
                    <a:pt x="84" y="391"/>
                  </a:cubicBezTo>
                  <a:cubicBezTo>
                    <a:pt x="395" y="391"/>
                    <a:pt x="395" y="391"/>
                    <a:pt x="395" y="391"/>
                  </a:cubicBezTo>
                  <a:cubicBezTo>
                    <a:pt x="396" y="391"/>
                    <a:pt x="398" y="390"/>
                    <a:pt x="399" y="389"/>
                  </a:cubicBezTo>
                  <a:cubicBezTo>
                    <a:pt x="588" y="200"/>
                    <a:pt x="588" y="200"/>
                    <a:pt x="588" y="200"/>
                  </a:cubicBezTo>
                  <a:cubicBezTo>
                    <a:pt x="591" y="197"/>
                    <a:pt x="591" y="193"/>
                    <a:pt x="588" y="190"/>
                  </a:cubicBezTo>
                  <a:cubicBezTo>
                    <a:pt x="399" y="2"/>
                    <a:pt x="399" y="2"/>
                    <a:pt x="399" y="2"/>
                  </a:cubicBezTo>
                  <a:cubicBezTo>
                    <a:pt x="398" y="0"/>
                    <a:pt x="396" y="0"/>
                    <a:pt x="395" y="0"/>
                  </a:cubicBezTo>
                  <a:lnTo>
                    <a:pt x="84" y="0"/>
                  </a:ln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5" name="Google Shape;1314;p50">
              <a:extLst>
                <a:ext uri="{FF2B5EF4-FFF2-40B4-BE49-F238E27FC236}">
                  <a16:creationId xmlns:a16="http://schemas.microsoft.com/office/drawing/2014/main" id="{A031A893-44FF-7B42-A1CC-A850AC6091E6}"/>
                </a:ext>
              </a:extLst>
            </p:cNvPr>
            <p:cNvSpPr/>
            <p:nvPr/>
          </p:nvSpPr>
          <p:spPr>
            <a:xfrm>
              <a:off x="7175631" y="3184144"/>
              <a:ext cx="227419" cy="345369"/>
            </a:xfrm>
            <a:custGeom>
              <a:avLst/>
              <a:gdLst/>
              <a:ahLst/>
              <a:cxnLst/>
              <a:rect l="l" t="t" r="r" b="b"/>
              <a:pathLst>
                <a:path w="391" h="591" extrusionOk="0">
                  <a:moveTo>
                    <a:pt x="307" y="0"/>
                  </a:moveTo>
                  <a:cubicBezTo>
                    <a:pt x="84" y="0"/>
                    <a:pt x="84" y="0"/>
                    <a:pt x="84" y="0"/>
                  </a:cubicBezTo>
                  <a:cubicBezTo>
                    <a:pt x="37" y="0"/>
                    <a:pt x="0" y="38"/>
                    <a:pt x="0" y="84"/>
                  </a:cubicBezTo>
                  <a:cubicBezTo>
                    <a:pt x="0" y="395"/>
                    <a:pt x="0" y="395"/>
                    <a:pt x="0" y="395"/>
                  </a:cubicBezTo>
                  <a:cubicBezTo>
                    <a:pt x="0" y="396"/>
                    <a:pt x="1" y="398"/>
                    <a:pt x="2" y="399"/>
                  </a:cubicBezTo>
                  <a:cubicBezTo>
                    <a:pt x="191" y="588"/>
                    <a:pt x="191" y="588"/>
                    <a:pt x="191" y="588"/>
                  </a:cubicBezTo>
                  <a:cubicBezTo>
                    <a:pt x="193" y="591"/>
                    <a:pt x="198" y="591"/>
                    <a:pt x="200" y="588"/>
                  </a:cubicBezTo>
                  <a:cubicBezTo>
                    <a:pt x="389" y="399"/>
                    <a:pt x="389" y="399"/>
                    <a:pt x="389" y="399"/>
                  </a:cubicBezTo>
                  <a:cubicBezTo>
                    <a:pt x="390" y="398"/>
                    <a:pt x="391" y="396"/>
                    <a:pt x="391" y="395"/>
                  </a:cubicBezTo>
                  <a:cubicBezTo>
                    <a:pt x="391" y="84"/>
                    <a:pt x="391" y="84"/>
                    <a:pt x="391" y="84"/>
                  </a:cubicBezTo>
                  <a:cubicBezTo>
                    <a:pt x="391" y="38"/>
                    <a:pt x="354" y="0"/>
                    <a:pt x="30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6" name="Google Shape;1315;p50">
              <a:extLst>
                <a:ext uri="{FF2B5EF4-FFF2-40B4-BE49-F238E27FC236}">
                  <a16:creationId xmlns:a16="http://schemas.microsoft.com/office/drawing/2014/main" id="{7A8DC5D9-6559-174C-8334-3DA03ACD904E}"/>
                </a:ext>
              </a:extLst>
            </p:cNvPr>
            <p:cNvSpPr/>
            <p:nvPr/>
          </p:nvSpPr>
          <p:spPr>
            <a:xfrm>
              <a:off x="7175631" y="3558678"/>
              <a:ext cx="227419" cy="345369"/>
            </a:xfrm>
            <a:custGeom>
              <a:avLst/>
              <a:gdLst/>
              <a:ahLst/>
              <a:cxnLst/>
              <a:rect l="l" t="t" r="r" b="b"/>
              <a:pathLst>
                <a:path w="391" h="591" extrusionOk="0">
                  <a:moveTo>
                    <a:pt x="84" y="591"/>
                  </a:moveTo>
                  <a:cubicBezTo>
                    <a:pt x="307" y="591"/>
                    <a:pt x="307" y="591"/>
                    <a:pt x="307" y="591"/>
                  </a:cubicBezTo>
                  <a:cubicBezTo>
                    <a:pt x="354" y="591"/>
                    <a:pt x="391" y="553"/>
                    <a:pt x="391" y="507"/>
                  </a:cubicBezTo>
                  <a:cubicBezTo>
                    <a:pt x="391" y="197"/>
                    <a:pt x="391" y="197"/>
                    <a:pt x="391" y="197"/>
                  </a:cubicBezTo>
                  <a:cubicBezTo>
                    <a:pt x="391" y="195"/>
                    <a:pt x="390" y="193"/>
                    <a:pt x="389" y="192"/>
                  </a:cubicBezTo>
                  <a:cubicBezTo>
                    <a:pt x="200" y="3"/>
                    <a:pt x="200" y="3"/>
                    <a:pt x="200" y="3"/>
                  </a:cubicBezTo>
                  <a:cubicBezTo>
                    <a:pt x="198" y="0"/>
                    <a:pt x="193" y="0"/>
                    <a:pt x="191" y="3"/>
                  </a:cubicBezTo>
                  <a:cubicBezTo>
                    <a:pt x="2" y="192"/>
                    <a:pt x="2" y="192"/>
                    <a:pt x="2" y="192"/>
                  </a:cubicBezTo>
                  <a:cubicBezTo>
                    <a:pt x="1" y="193"/>
                    <a:pt x="0" y="195"/>
                    <a:pt x="0" y="197"/>
                  </a:cubicBezTo>
                  <a:cubicBezTo>
                    <a:pt x="0" y="507"/>
                    <a:pt x="0" y="507"/>
                    <a:pt x="0" y="507"/>
                  </a:cubicBezTo>
                  <a:cubicBezTo>
                    <a:pt x="0" y="553"/>
                    <a:pt x="37" y="591"/>
                    <a:pt x="84" y="591"/>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
        <p:nvSpPr>
          <p:cNvPr id="17" name="Textfeld 16">
            <a:extLst>
              <a:ext uri="{FF2B5EF4-FFF2-40B4-BE49-F238E27FC236}">
                <a16:creationId xmlns:a16="http://schemas.microsoft.com/office/drawing/2014/main" id="{FA20D396-0813-344D-9748-0650F6953123}"/>
              </a:ext>
            </a:extLst>
          </p:cNvPr>
          <p:cNvSpPr txBox="1"/>
          <p:nvPr/>
        </p:nvSpPr>
        <p:spPr>
          <a:xfrm>
            <a:off x="1014554" y="889387"/>
            <a:ext cx="3024045" cy="954107"/>
          </a:xfrm>
          <a:prstGeom prst="rect">
            <a:avLst/>
          </a:prstGeom>
          <a:noFill/>
        </p:spPr>
        <p:txBody>
          <a:bodyPr wrap="square" rtlCol="0">
            <a:spAutoFit/>
          </a:bodyPr>
          <a:lstStyle/>
          <a:p>
            <a:r>
              <a:rPr lang="de-DE" sz="1200" b="1" dirty="0">
                <a:solidFill>
                  <a:schemeClr val="tx1"/>
                </a:solidFill>
                <a:latin typeface="Poppins Black" pitchFamily="2" charset="77"/>
                <a:cs typeface="Poppins Black" pitchFamily="2" charset="77"/>
              </a:rPr>
              <a:t>Drei Buchstaben für einen</a:t>
            </a:r>
            <a:br>
              <a:rPr lang="de-DE" sz="1200" b="1" dirty="0">
                <a:solidFill>
                  <a:schemeClr val="tx1"/>
                </a:solidFill>
                <a:latin typeface="Poppins Black" pitchFamily="2" charset="77"/>
                <a:cs typeface="Poppins Black" pitchFamily="2" charset="77"/>
              </a:rPr>
            </a:br>
            <a:r>
              <a:rPr lang="de-DE" sz="1200" b="1" dirty="0">
                <a:solidFill>
                  <a:schemeClr val="tx1"/>
                </a:solidFill>
                <a:latin typeface="Poppins Black" pitchFamily="2" charset="77"/>
                <a:cs typeface="Poppins Black" pitchFamily="2" charset="77"/>
              </a:rPr>
              <a:t>großen Namen:</a:t>
            </a:r>
            <a:br>
              <a:rPr lang="de-DE" sz="1200" dirty="0">
                <a:solidFill>
                  <a:schemeClr val="tx1"/>
                </a:solidFill>
                <a:latin typeface="Poppins Light" pitchFamily="2" charset="77"/>
                <a:cs typeface="Poppins Light" pitchFamily="2" charset="77"/>
              </a:rPr>
            </a:br>
            <a:endParaRPr lang="de-DE" sz="1200" dirty="0">
              <a:solidFill>
                <a:schemeClr val="tx1"/>
              </a:solidFill>
              <a:latin typeface="Poppins Light" pitchFamily="2" charset="77"/>
              <a:cs typeface="Poppins Light" pitchFamily="2" charset="77"/>
            </a:endParaRPr>
          </a:p>
          <a:p>
            <a:r>
              <a:rPr lang="de-DE" sz="1000" b="1" dirty="0" err="1">
                <a:solidFill>
                  <a:schemeClr val="tx1"/>
                </a:solidFill>
                <a:latin typeface="Poppins SemiBold" pitchFamily="2" charset="77"/>
                <a:cs typeface="Poppins SemiBold" pitchFamily="2" charset="77"/>
              </a:rPr>
              <a:t>Maktab</a:t>
            </a:r>
            <a:r>
              <a:rPr lang="de-DE" sz="1000" b="1" dirty="0">
                <a:solidFill>
                  <a:schemeClr val="tx1"/>
                </a:solidFill>
                <a:latin typeface="Poppins SemiBold" pitchFamily="2" charset="77"/>
                <a:cs typeface="Poppins SemiBold" pitchFamily="2" charset="77"/>
              </a:rPr>
              <a:t> </a:t>
            </a:r>
            <a:r>
              <a:rPr lang="de-DE" sz="1000" b="1" dirty="0" err="1">
                <a:solidFill>
                  <a:schemeClr val="tx1"/>
                </a:solidFill>
                <a:latin typeface="Poppins SemiBold" pitchFamily="2" charset="77"/>
                <a:cs typeface="Poppins SemiBold" pitchFamily="2" charset="77"/>
              </a:rPr>
              <a:t>Tarighat</a:t>
            </a:r>
            <a:r>
              <a:rPr lang="de-DE" sz="1000" b="1" dirty="0">
                <a:solidFill>
                  <a:schemeClr val="tx1"/>
                </a:solidFill>
                <a:latin typeface="Poppins SemiBold" pitchFamily="2" charset="77"/>
                <a:cs typeface="Poppins SemiBold" pitchFamily="2" charset="77"/>
              </a:rPr>
              <a:t> </a:t>
            </a:r>
            <a:r>
              <a:rPr lang="de-DE" sz="1000" b="1" dirty="0" err="1">
                <a:solidFill>
                  <a:schemeClr val="tx1"/>
                </a:solidFill>
                <a:latin typeface="Poppins SemiBold" pitchFamily="2" charset="77"/>
                <a:cs typeface="Poppins SemiBold" pitchFamily="2" charset="77"/>
              </a:rPr>
              <a:t>Oveyssi</a:t>
            </a:r>
            <a:r>
              <a:rPr lang="de-DE" sz="1000" b="1" dirty="0">
                <a:solidFill>
                  <a:schemeClr val="tx1"/>
                </a:solidFill>
                <a:latin typeface="Poppins SemiBold" pitchFamily="2" charset="77"/>
                <a:cs typeface="Poppins SemiBold" pitchFamily="2" charset="77"/>
              </a:rPr>
              <a:t> Shahmaghsoudi </a:t>
            </a:r>
            <a:r>
              <a:rPr lang="de-DE" sz="1000" dirty="0">
                <a:solidFill>
                  <a:schemeClr val="tx1"/>
                </a:solidFill>
                <a:latin typeface="Poppins Light" pitchFamily="2" charset="77"/>
                <a:cs typeface="Poppins Light" pitchFamily="2" charset="77"/>
              </a:rPr>
              <a:t>(M.T.O.) - Schule des Islamischen Sufismus®</a:t>
            </a:r>
          </a:p>
        </p:txBody>
      </p:sp>
      <p:pic>
        <p:nvPicPr>
          <p:cNvPr id="26" name="Grafik 25">
            <a:extLst>
              <a:ext uri="{FF2B5EF4-FFF2-40B4-BE49-F238E27FC236}">
                <a16:creationId xmlns:a16="http://schemas.microsoft.com/office/drawing/2014/main" id="{4EB91791-24F0-6743-BAD9-12D3C219794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2499" y="1144044"/>
            <a:ext cx="557354" cy="853092"/>
          </a:xfrm>
          <a:prstGeom prst="rect">
            <a:avLst/>
          </a:prstGeom>
        </p:spPr>
      </p:pic>
      <p:sp>
        <p:nvSpPr>
          <p:cNvPr id="27" name="Google Shape;13;p3">
            <a:extLst>
              <a:ext uri="{FF2B5EF4-FFF2-40B4-BE49-F238E27FC236}">
                <a16:creationId xmlns:a16="http://schemas.microsoft.com/office/drawing/2014/main" id="{713BFFA8-FD3B-A343-97F6-8E4A9F70C4C4}"/>
              </a:ext>
            </a:extLst>
          </p:cNvPr>
          <p:cNvSpPr/>
          <p:nvPr/>
        </p:nvSpPr>
        <p:spPr>
          <a:xfrm>
            <a:off x="457200" y="688925"/>
            <a:ext cx="3706091" cy="1763330"/>
          </a:xfrm>
          <a:custGeom>
            <a:avLst/>
            <a:gdLst/>
            <a:ahLst/>
            <a:cxnLst/>
            <a:rect l="l" t="t" r="r" b="b"/>
            <a:pathLst>
              <a:path w="311004" h="150670" extrusionOk="0">
                <a:moveTo>
                  <a:pt x="0" y="55831"/>
                </a:moveTo>
                <a:lnTo>
                  <a:pt x="0" y="0"/>
                </a:lnTo>
                <a:lnTo>
                  <a:pt x="311004" y="0"/>
                </a:lnTo>
                <a:lnTo>
                  <a:pt x="311004" y="150670"/>
                </a:lnTo>
                <a:lnTo>
                  <a:pt x="0" y="150670"/>
                </a:lnTo>
                <a:lnTo>
                  <a:pt x="0" y="95556"/>
                </a:lnTo>
              </a:path>
            </a:pathLst>
          </a:custGeom>
          <a:noFill/>
          <a:ln w="9525" cap="flat" cmpd="sng">
            <a:solidFill>
              <a:schemeClr val="accent1"/>
            </a:solidFill>
            <a:prstDash val="solid"/>
            <a:miter lim="8000"/>
            <a:headEnd type="none" w="med" len="med"/>
            <a:tailEnd type="none" w="med" len="med"/>
          </a:ln>
        </p:spPr>
      </p:sp>
      <p:sp>
        <p:nvSpPr>
          <p:cNvPr id="28" name="Google Shape;13;p3">
            <a:extLst>
              <a:ext uri="{FF2B5EF4-FFF2-40B4-BE49-F238E27FC236}">
                <a16:creationId xmlns:a16="http://schemas.microsoft.com/office/drawing/2014/main" id="{7EF96D1B-9EA8-2446-B67E-445095BBF92A}"/>
              </a:ext>
            </a:extLst>
          </p:cNvPr>
          <p:cNvSpPr/>
          <p:nvPr/>
        </p:nvSpPr>
        <p:spPr>
          <a:xfrm>
            <a:off x="4980711" y="678801"/>
            <a:ext cx="3706091" cy="1763330"/>
          </a:xfrm>
          <a:custGeom>
            <a:avLst/>
            <a:gdLst/>
            <a:ahLst/>
            <a:cxnLst/>
            <a:rect l="l" t="t" r="r" b="b"/>
            <a:pathLst>
              <a:path w="311004" h="150670" extrusionOk="0">
                <a:moveTo>
                  <a:pt x="0" y="55831"/>
                </a:moveTo>
                <a:lnTo>
                  <a:pt x="0" y="0"/>
                </a:lnTo>
                <a:lnTo>
                  <a:pt x="311004" y="0"/>
                </a:lnTo>
                <a:lnTo>
                  <a:pt x="311004" y="150670"/>
                </a:lnTo>
                <a:lnTo>
                  <a:pt x="0" y="150670"/>
                </a:lnTo>
                <a:lnTo>
                  <a:pt x="0" y="95556"/>
                </a:lnTo>
              </a:path>
            </a:pathLst>
          </a:custGeom>
          <a:noFill/>
          <a:ln w="9525" cap="flat" cmpd="sng">
            <a:solidFill>
              <a:schemeClr val="accent2"/>
            </a:solidFill>
            <a:prstDash val="solid"/>
            <a:miter lim="8000"/>
            <a:headEnd type="none" w="med" len="med"/>
            <a:tailEnd type="none" w="med" len="med"/>
          </a:ln>
        </p:spPr>
      </p:sp>
      <p:sp>
        <p:nvSpPr>
          <p:cNvPr id="36" name="Google Shape;13;p3">
            <a:extLst>
              <a:ext uri="{FF2B5EF4-FFF2-40B4-BE49-F238E27FC236}">
                <a16:creationId xmlns:a16="http://schemas.microsoft.com/office/drawing/2014/main" id="{0A625C61-361B-4A45-83AC-EE0ACCDF39C5}"/>
              </a:ext>
            </a:extLst>
          </p:cNvPr>
          <p:cNvSpPr/>
          <p:nvPr/>
        </p:nvSpPr>
        <p:spPr>
          <a:xfrm>
            <a:off x="4980711" y="2964801"/>
            <a:ext cx="3706091" cy="1763330"/>
          </a:xfrm>
          <a:custGeom>
            <a:avLst/>
            <a:gdLst/>
            <a:ahLst/>
            <a:cxnLst/>
            <a:rect l="l" t="t" r="r" b="b"/>
            <a:pathLst>
              <a:path w="311004" h="150670" extrusionOk="0">
                <a:moveTo>
                  <a:pt x="0" y="55831"/>
                </a:moveTo>
                <a:lnTo>
                  <a:pt x="0" y="0"/>
                </a:lnTo>
                <a:lnTo>
                  <a:pt x="311004" y="0"/>
                </a:lnTo>
                <a:lnTo>
                  <a:pt x="311004" y="150670"/>
                </a:lnTo>
                <a:lnTo>
                  <a:pt x="0" y="150670"/>
                </a:lnTo>
                <a:lnTo>
                  <a:pt x="0" y="95556"/>
                </a:lnTo>
              </a:path>
            </a:pathLst>
          </a:custGeom>
          <a:noFill/>
          <a:ln w="9525" cap="flat" cmpd="sng">
            <a:solidFill>
              <a:schemeClr val="accent3"/>
            </a:solidFill>
            <a:prstDash val="solid"/>
            <a:miter lim="8000"/>
            <a:headEnd type="none" w="med" len="med"/>
            <a:tailEnd type="none" w="med" len="med"/>
          </a:ln>
        </p:spPr>
      </p:sp>
      <p:sp>
        <p:nvSpPr>
          <p:cNvPr id="45" name="Textfeld 44">
            <a:extLst>
              <a:ext uri="{FF2B5EF4-FFF2-40B4-BE49-F238E27FC236}">
                <a16:creationId xmlns:a16="http://schemas.microsoft.com/office/drawing/2014/main" id="{C9898790-4519-EE4B-9AEA-FCA60FCA67B8}"/>
              </a:ext>
            </a:extLst>
          </p:cNvPr>
          <p:cNvSpPr txBox="1"/>
          <p:nvPr/>
        </p:nvSpPr>
        <p:spPr>
          <a:xfrm>
            <a:off x="5427871" y="3307857"/>
            <a:ext cx="2993054" cy="1077218"/>
          </a:xfrm>
          <a:prstGeom prst="rect">
            <a:avLst/>
          </a:prstGeom>
          <a:noFill/>
        </p:spPr>
        <p:txBody>
          <a:bodyPr wrap="square" rtlCol="0">
            <a:spAutoFit/>
          </a:bodyPr>
          <a:lstStyle/>
          <a:p>
            <a:r>
              <a:rPr lang="de-DE" sz="1200" b="1" dirty="0">
                <a:solidFill>
                  <a:schemeClr val="tx1"/>
                </a:solidFill>
                <a:latin typeface="Poppins Black" pitchFamily="2" charset="77"/>
                <a:cs typeface="Poppins Black" pitchFamily="2" charset="77"/>
              </a:rPr>
              <a:t>Tradition &amp; Herkunft</a:t>
            </a:r>
            <a:br>
              <a:rPr lang="de-DE" sz="1200" dirty="0">
                <a:solidFill>
                  <a:schemeClr val="tx1"/>
                </a:solidFill>
                <a:latin typeface="Poppins Light" pitchFamily="2" charset="77"/>
                <a:cs typeface="Poppins Light" pitchFamily="2" charset="77"/>
              </a:rPr>
            </a:br>
            <a:endParaRPr lang="de-DE" sz="1200" dirty="0">
              <a:solidFill>
                <a:schemeClr val="tx1"/>
              </a:solidFill>
              <a:latin typeface="Poppins Light" pitchFamily="2" charset="77"/>
              <a:cs typeface="Poppins Light" pitchFamily="2" charset="77"/>
            </a:endParaRPr>
          </a:p>
          <a:p>
            <a:r>
              <a:rPr lang="de-DE" sz="1000" dirty="0">
                <a:solidFill>
                  <a:schemeClr val="tx1"/>
                </a:solidFill>
                <a:latin typeface="Poppins Light" pitchFamily="2" charset="77"/>
                <a:cs typeface="Poppins Light" pitchFamily="2" charset="77"/>
              </a:rPr>
              <a:t>Die Geschichte der Schule des Sufismus reicht 1.400 Jahre in die Zeit des Heiligen Propheten Mohammad und des Gründers der Schule, </a:t>
            </a:r>
            <a:r>
              <a:rPr lang="de-DE" sz="1000" dirty="0" err="1">
                <a:solidFill>
                  <a:schemeClr val="tx1"/>
                </a:solidFill>
                <a:latin typeface="Poppins Light" pitchFamily="2" charset="77"/>
                <a:cs typeface="Poppins Light" pitchFamily="2" charset="77"/>
              </a:rPr>
              <a:t>Oveys</a:t>
            </a:r>
            <a:r>
              <a:rPr lang="de-DE" sz="1000" dirty="0">
                <a:solidFill>
                  <a:schemeClr val="tx1"/>
                </a:solidFill>
                <a:latin typeface="Poppins Light" pitchFamily="2" charset="77"/>
                <a:cs typeface="Poppins Light" pitchFamily="2" charset="77"/>
              </a:rPr>
              <a:t> </a:t>
            </a:r>
            <a:r>
              <a:rPr lang="de-DE" sz="1000" dirty="0" err="1">
                <a:solidFill>
                  <a:schemeClr val="tx1"/>
                </a:solidFill>
                <a:latin typeface="Poppins Light" pitchFamily="2" charset="77"/>
                <a:cs typeface="Poppins Light" pitchFamily="2" charset="77"/>
              </a:rPr>
              <a:t>Gharani</a:t>
            </a:r>
            <a:r>
              <a:rPr lang="de-DE" sz="1000" dirty="0">
                <a:solidFill>
                  <a:schemeClr val="tx1"/>
                </a:solidFill>
                <a:latin typeface="Poppins Light" pitchFamily="2" charset="77"/>
                <a:cs typeface="Poppins Light" pitchFamily="2" charset="77"/>
              </a:rPr>
              <a:t>, zurück. </a:t>
            </a:r>
          </a:p>
        </p:txBody>
      </p:sp>
      <p:sp>
        <p:nvSpPr>
          <p:cNvPr id="49" name="Google Shape;13;p3">
            <a:extLst>
              <a:ext uri="{FF2B5EF4-FFF2-40B4-BE49-F238E27FC236}">
                <a16:creationId xmlns:a16="http://schemas.microsoft.com/office/drawing/2014/main" id="{EF6C4512-9F7B-6646-B050-CC4E1B0EBAD2}"/>
              </a:ext>
            </a:extLst>
          </p:cNvPr>
          <p:cNvSpPr/>
          <p:nvPr/>
        </p:nvSpPr>
        <p:spPr>
          <a:xfrm>
            <a:off x="457199" y="2964801"/>
            <a:ext cx="3706091" cy="1763330"/>
          </a:xfrm>
          <a:custGeom>
            <a:avLst/>
            <a:gdLst/>
            <a:ahLst/>
            <a:cxnLst/>
            <a:rect l="l" t="t" r="r" b="b"/>
            <a:pathLst>
              <a:path w="311004" h="150670" extrusionOk="0">
                <a:moveTo>
                  <a:pt x="0" y="55831"/>
                </a:moveTo>
                <a:lnTo>
                  <a:pt x="0" y="0"/>
                </a:lnTo>
                <a:lnTo>
                  <a:pt x="311004" y="0"/>
                </a:lnTo>
                <a:lnTo>
                  <a:pt x="311004" y="150670"/>
                </a:lnTo>
                <a:lnTo>
                  <a:pt x="0" y="150670"/>
                </a:lnTo>
                <a:lnTo>
                  <a:pt x="0" y="95556"/>
                </a:lnTo>
              </a:path>
            </a:pathLst>
          </a:custGeom>
          <a:noFill/>
          <a:ln w="9525" cap="flat" cmpd="sng">
            <a:solidFill>
              <a:schemeClr val="accent4"/>
            </a:solidFill>
            <a:prstDash val="solid"/>
            <a:miter lim="8000"/>
            <a:headEnd type="none" w="med" len="med"/>
            <a:tailEnd type="none" w="med" len="med"/>
          </a:ln>
        </p:spPr>
      </p:sp>
      <p:sp>
        <p:nvSpPr>
          <p:cNvPr id="50" name="Textfeld 49">
            <a:extLst>
              <a:ext uri="{FF2B5EF4-FFF2-40B4-BE49-F238E27FC236}">
                <a16:creationId xmlns:a16="http://schemas.microsoft.com/office/drawing/2014/main" id="{C9B04C02-68F1-9541-A74B-2FEA4785B8FC}"/>
              </a:ext>
            </a:extLst>
          </p:cNvPr>
          <p:cNvSpPr txBox="1"/>
          <p:nvPr/>
        </p:nvSpPr>
        <p:spPr>
          <a:xfrm>
            <a:off x="748791" y="3307857"/>
            <a:ext cx="3288746" cy="1077218"/>
          </a:xfrm>
          <a:prstGeom prst="rect">
            <a:avLst/>
          </a:prstGeom>
          <a:noFill/>
        </p:spPr>
        <p:txBody>
          <a:bodyPr wrap="square" rtlCol="0">
            <a:spAutoFit/>
          </a:bodyPr>
          <a:lstStyle/>
          <a:p>
            <a:r>
              <a:rPr lang="de-DE" sz="1200" b="1" dirty="0">
                <a:solidFill>
                  <a:schemeClr val="tx1"/>
                </a:solidFill>
                <a:latin typeface="Poppins Black" pitchFamily="2" charset="77"/>
                <a:cs typeface="Poppins Black" pitchFamily="2" charset="77"/>
              </a:rPr>
              <a:t>Soziale Initiativen</a:t>
            </a:r>
            <a:br>
              <a:rPr lang="de-DE" sz="1200" dirty="0">
                <a:solidFill>
                  <a:schemeClr val="tx1"/>
                </a:solidFill>
                <a:latin typeface="Poppins Light" pitchFamily="2" charset="77"/>
                <a:cs typeface="Poppins Light" pitchFamily="2" charset="77"/>
              </a:rPr>
            </a:br>
            <a:endParaRPr lang="de-DE" sz="1200" dirty="0">
              <a:solidFill>
                <a:schemeClr val="tx1"/>
              </a:solidFill>
              <a:latin typeface="Poppins Light" pitchFamily="2" charset="77"/>
              <a:cs typeface="Poppins Light" pitchFamily="2" charset="77"/>
            </a:endParaRPr>
          </a:p>
          <a:p>
            <a:r>
              <a:rPr lang="de-DE" sz="1000" dirty="0">
                <a:solidFill>
                  <a:schemeClr val="tx1"/>
                </a:solidFill>
                <a:latin typeface="Poppins Light" pitchFamily="2" charset="77"/>
                <a:cs typeface="Poppins Light" pitchFamily="2" charset="77"/>
              </a:rPr>
              <a:t>Sie sind der Kern unserer Arbeit. Alle unsere Aktivitäten sind </a:t>
            </a:r>
            <a:r>
              <a:rPr lang="de-DE" sz="1000" b="1" dirty="0">
                <a:solidFill>
                  <a:schemeClr val="tx1"/>
                </a:solidFill>
                <a:latin typeface="Poppins SemiBold" pitchFamily="2" charset="77"/>
                <a:cs typeface="Poppins SemiBold" pitchFamily="2" charset="77"/>
              </a:rPr>
              <a:t>dem Wohl der Allgemeinheit untergeordnet</a:t>
            </a:r>
            <a:r>
              <a:rPr lang="de-DE" sz="1000" dirty="0">
                <a:solidFill>
                  <a:schemeClr val="tx1"/>
                </a:solidFill>
                <a:latin typeface="Poppins Light" pitchFamily="2" charset="77"/>
                <a:cs typeface="Poppins Light" pitchFamily="2" charset="77"/>
              </a:rPr>
              <a:t> und richten sich insbesondere an Benachteiligte im Sinne der Wohltätigkeit.</a:t>
            </a:r>
          </a:p>
        </p:txBody>
      </p:sp>
      <p:sp>
        <p:nvSpPr>
          <p:cNvPr id="54" name="Google Shape;659;p49">
            <a:extLst>
              <a:ext uri="{FF2B5EF4-FFF2-40B4-BE49-F238E27FC236}">
                <a16:creationId xmlns:a16="http://schemas.microsoft.com/office/drawing/2014/main" id="{0C956141-DD0D-BB42-B853-84D6C6FDD376}"/>
              </a:ext>
            </a:extLst>
          </p:cNvPr>
          <p:cNvSpPr/>
          <p:nvPr/>
        </p:nvSpPr>
        <p:spPr>
          <a:xfrm>
            <a:off x="305493" y="3715591"/>
            <a:ext cx="291592" cy="261750"/>
          </a:xfrm>
          <a:custGeom>
            <a:avLst/>
            <a:gdLst/>
            <a:ahLst/>
            <a:cxnLst/>
            <a:rect l="l" t="t" r="r" b="b"/>
            <a:pathLst>
              <a:path w="16660" h="14955" fill="none" extrusionOk="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noFill/>
          <a:ln w="121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rafik 19" descr="Ein Bild, das Text, Schild enthält.&#10;&#10;Automatisch generierte Beschreibung">
            <a:extLst>
              <a:ext uri="{FF2B5EF4-FFF2-40B4-BE49-F238E27FC236}">
                <a16:creationId xmlns:a16="http://schemas.microsoft.com/office/drawing/2014/main" id="{D0E6213B-E9AC-ED46-A9E8-00291ADFAA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07618" y="3664625"/>
            <a:ext cx="363682" cy="363682"/>
          </a:xfrm>
          <a:prstGeom prst="rect">
            <a:avLst/>
          </a:prstGeom>
        </p:spPr>
      </p:pic>
    </p:spTree>
    <p:extLst>
      <p:ext uri="{BB962C8B-B14F-4D97-AF65-F5344CB8AC3E}">
        <p14:creationId xmlns:p14="http://schemas.microsoft.com/office/powerpoint/2010/main" val="2833636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ED1D60D-8D13-E94E-BADE-6AAECC3F9752}"/>
              </a:ext>
            </a:extLst>
          </p:cNvPr>
          <p:cNvSpPr>
            <a:spLocks noGrp="1"/>
          </p:cNvSpPr>
          <p:nvPr>
            <p:ph type="sldNum" idx="12"/>
          </p:nvPr>
        </p:nvSpPr>
        <p:spPr/>
        <p:txBody>
          <a:bodyPr/>
          <a:lstStyle/>
          <a:p>
            <a:fld id="{00000000-1234-1234-1234-123412341234}" type="slidenum">
              <a:rPr lang="de-DE" smtClean="0"/>
              <a:pPr/>
              <a:t>4</a:t>
            </a:fld>
            <a:endParaRPr lang="de-DE" b="1" dirty="0">
              <a:latin typeface="Poppins Black" pitchFamily="2" charset="77"/>
              <a:cs typeface="Poppins Black" pitchFamily="2" charset="77"/>
            </a:endParaRPr>
          </a:p>
        </p:txBody>
      </p:sp>
      <p:sp>
        <p:nvSpPr>
          <p:cNvPr id="3" name="Titel 2">
            <a:extLst>
              <a:ext uri="{FF2B5EF4-FFF2-40B4-BE49-F238E27FC236}">
                <a16:creationId xmlns:a16="http://schemas.microsoft.com/office/drawing/2014/main" id="{5E073B40-90A5-2148-898D-53CF440939A4}"/>
              </a:ext>
            </a:extLst>
          </p:cNvPr>
          <p:cNvSpPr>
            <a:spLocks noGrp="1"/>
          </p:cNvSpPr>
          <p:nvPr>
            <p:ph type="title"/>
          </p:nvPr>
        </p:nvSpPr>
        <p:spPr/>
        <p:txBody>
          <a:bodyPr/>
          <a:lstStyle/>
          <a:p>
            <a:r>
              <a:rPr lang="de-DE" dirty="0"/>
              <a:t>Wohltätigkeit</a:t>
            </a:r>
          </a:p>
        </p:txBody>
      </p:sp>
      <p:grpSp>
        <p:nvGrpSpPr>
          <p:cNvPr id="4" name="Google Shape;1298;p50">
            <a:extLst>
              <a:ext uri="{FF2B5EF4-FFF2-40B4-BE49-F238E27FC236}">
                <a16:creationId xmlns:a16="http://schemas.microsoft.com/office/drawing/2014/main" id="{BB86B6DF-37EE-B64E-9518-661F794F3BE5}"/>
              </a:ext>
            </a:extLst>
          </p:cNvPr>
          <p:cNvGrpSpPr/>
          <p:nvPr/>
        </p:nvGrpSpPr>
        <p:grpSpPr>
          <a:xfrm>
            <a:off x="4871824" y="751972"/>
            <a:ext cx="3081596" cy="2485079"/>
            <a:chOff x="2595501" y="3253725"/>
            <a:chExt cx="720141" cy="580739"/>
          </a:xfrm>
        </p:grpSpPr>
        <p:sp>
          <p:nvSpPr>
            <p:cNvPr id="5" name="Google Shape;1299;p50">
              <a:extLst>
                <a:ext uri="{FF2B5EF4-FFF2-40B4-BE49-F238E27FC236}">
                  <a16:creationId xmlns:a16="http://schemas.microsoft.com/office/drawing/2014/main" id="{AC357ED7-260B-B24C-B4F7-D4D2AF528E8B}"/>
                </a:ext>
              </a:extLst>
            </p:cNvPr>
            <p:cNvSpPr/>
            <p:nvPr/>
          </p:nvSpPr>
          <p:spPr>
            <a:xfrm>
              <a:off x="2595501" y="3269807"/>
              <a:ext cx="416349" cy="273171"/>
            </a:xfrm>
            <a:custGeom>
              <a:avLst/>
              <a:gdLst/>
              <a:ahLst/>
              <a:cxnLst/>
              <a:rect l="l" t="t" r="r" b="b"/>
              <a:pathLst>
                <a:path w="722" h="472" extrusionOk="0">
                  <a:moveTo>
                    <a:pt x="250" y="429"/>
                  </a:moveTo>
                  <a:cubicBezTo>
                    <a:pt x="250" y="413"/>
                    <a:pt x="258" y="398"/>
                    <a:pt x="270" y="388"/>
                  </a:cubicBezTo>
                  <a:cubicBezTo>
                    <a:pt x="289" y="372"/>
                    <a:pt x="315" y="364"/>
                    <a:pt x="344" y="365"/>
                  </a:cubicBezTo>
                  <a:cubicBezTo>
                    <a:pt x="373" y="364"/>
                    <a:pt x="399" y="372"/>
                    <a:pt x="418" y="388"/>
                  </a:cubicBezTo>
                  <a:cubicBezTo>
                    <a:pt x="431" y="398"/>
                    <a:pt x="438" y="413"/>
                    <a:pt x="438" y="429"/>
                  </a:cubicBezTo>
                  <a:cubicBezTo>
                    <a:pt x="438" y="446"/>
                    <a:pt x="430" y="461"/>
                    <a:pt x="417" y="472"/>
                  </a:cubicBezTo>
                  <a:cubicBezTo>
                    <a:pt x="598" y="472"/>
                    <a:pt x="598" y="472"/>
                    <a:pt x="598" y="472"/>
                  </a:cubicBezTo>
                  <a:cubicBezTo>
                    <a:pt x="606" y="472"/>
                    <a:pt x="613" y="465"/>
                    <a:pt x="613" y="457"/>
                  </a:cubicBezTo>
                  <a:cubicBezTo>
                    <a:pt x="613" y="457"/>
                    <a:pt x="613" y="457"/>
                    <a:pt x="613" y="457"/>
                  </a:cubicBezTo>
                  <a:cubicBezTo>
                    <a:pt x="613" y="457"/>
                    <a:pt x="613" y="457"/>
                    <a:pt x="613" y="457"/>
                  </a:cubicBezTo>
                  <a:cubicBezTo>
                    <a:pt x="613" y="320"/>
                    <a:pt x="613" y="320"/>
                    <a:pt x="613" y="320"/>
                  </a:cubicBezTo>
                  <a:cubicBezTo>
                    <a:pt x="615" y="315"/>
                    <a:pt x="619" y="310"/>
                    <a:pt x="624" y="310"/>
                  </a:cubicBezTo>
                  <a:cubicBezTo>
                    <a:pt x="635" y="310"/>
                    <a:pt x="645" y="310"/>
                    <a:pt x="651" y="319"/>
                  </a:cubicBezTo>
                  <a:cubicBezTo>
                    <a:pt x="655" y="325"/>
                    <a:pt x="657" y="331"/>
                    <a:pt x="661" y="336"/>
                  </a:cubicBezTo>
                  <a:cubicBezTo>
                    <a:pt x="671" y="353"/>
                    <a:pt x="693" y="355"/>
                    <a:pt x="705" y="340"/>
                  </a:cubicBezTo>
                  <a:cubicBezTo>
                    <a:pt x="718" y="325"/>
                    <a:pt x="722" y="303"/>
                    <a:pt x="722" y="283"/>
                  </a:cubicBezTo>
                  <a:cubicBezTo>
                    <a:pt x="722" y="263"/>
                    <a:pt x="718" y="242"/>
                    <a:pt x="705" y="227"/>
                  </a:cubicBezTo>
                  <a:cubicBezTo>
                    <a:pt x="693" y="211"/>
                    <a:pt x="671" y="213"/>
                    <a:pt x="661" y="230"/>
                  </a:cubicBezTo>
                  <a:cubicBezTo>
                    <a:pt x="657" y="235"/>
                    <a:pt x="655" y="241"/>
                    <a:pt x="651" y="247"/>
                  </a:cubicBezTo>
                  <a:cubicBezTo>
                    <a:pt x="645" y="256"/>
                    <a:pt x="635" y="256"/>
                    <a:pt x="624" y="256"/>
                  </a:cubicBezTo>
                  <a:cubicBezTo>
                    <a:pt x="619" y="256"/>
                    <a:pt x="615" y="251"/>
                    <a:pt x="613" y="247"/>
                  </a:cubicBezTo>
                  <a:cubicBezTo>
                    <a:pt x="613" y="104"/>
                    <a:pt x="613" y="104"/>
                    <a:pt x="613" y="104"/>
                  </a:cubicBezTo>
                  <a:cubicBezTo>
                    <a:pt x="613" y="96"/>
                    <a:pt x="609" y="89"/>
                    <a:pt x="602" y="85"/>
                  </a:cubicBezTo>
                  <a:cubicBezTo>
                    <a:pt x="600" y="84"/>
                    <a:pt x="598" y="82"/>
                    <a:pt x="595" y="81"/>
                  </a:cubicBezTo>
                  <a:cubicBezTo>
                    <a:pt x="520" y="29"/>
                    <a:pt x="437" y="0"/>
                    <a:pt x="345" y="0"/>
                  </a:cubicBezTo>
                  <a:cubicBezTo>
                    <a:pt x="147" y="9"/>
                    <a:pt x="0" y="128"/>
                    <a:pt x="25" y="345"/>
                  </a:cubicBezTo>
                  <a:cubicBezTo>
                    <a:pt x="29" y="385"/>
                    <a:pt x="37" y="424"/>
                    <a:pt x="49" y="461"/>
                  </a:cubicBezTo>
                  <a:cubicBezTo>
                    <a:pt x="52" y="467"/>
                    <a:pt x="57" y="472"/>
                    <a:pt x="64" y="472"/>
                  </a:cubicBezTo>
                  <a:cubicBezTo>
                    <a:pt x="271" y="472"/>
                    <a:pt x="271" y="472"/>
                    <a:pt x="271" y="472"/>
                  </a:cubicBezTo>
                  <a:cubicBezTo>
                    <a:pt x="258" y="461"/>
                    <a:pt x="250" y="446"/>
                    <a:pt x="250" y="429"/>
                  </a:cubicBez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6" name="Google Shape;1300;p50">
              <a:extLst>
                <a:ext uri="{FF2B5EF4-FFF2-40B4-BE49-F238E27FC236}">
                  <a16:creationId xmlns:a16="http://schemas.microsoft.com/office/drawing/2014/main" id="{852FFFB0-A566-0B48-926A-AFE2485C2FEE}"/>
                </a:ext>
              </a:extLst>
            </p:cNvPr>
            <p:cNvSpPr/>
            <p:nvPr/>
          </p:nvSpPr>
          <p:spPr>
            <a:xfrm>
              <a:off x="2903528" y="3560177"/>
              <a:ext cx="374670" cy="273617"/>
            </a:xfrm>
            <a:custGeom>
              <a:avLst/>
              <a:gdLst/>
              <a:ahLst/>
              <a:cxnLst/>
              <a:rect l="l" t="t" r="r" b="b"/>
              <a:pathLst>
                <a:path w="650" h="473" extrusionOk="0">
                  <a:moveTo>
                    <a:pt x="455" y="42"/>
                  </a:moveTo>
                  <a:cubicBezTo>
                    <a:pt x="455" y="58"/>
                    <a:pt x="448" y="74"/>
                    <a:pt x="435" y="84"/>
                  </a:cubicBezTo>
                  <a:cubicBezTo>
                    <a:pt x="417" y="100"/>
                    <a:pt x="391" y="108"/>
                    <a:pt x="361" y="107"/>
                  </a:cubicBezTo>
                  <a:cubicBezTo>
                    <a:pt x="332" y="108"/>
                    <a:pt x="306" y="100"/>
                    <a:pt x="288" y="84"/>
                  </a:cubicBezTo>
                  <a:cubicBezTo>
                    <a:pt x="275" y="74"/>
                    <a:pt x="268" y="58"/>
                    <a:pt x="268" y="42"/>
                  </a:cubicBezTo>
                  <a:cubicBezTo>
                    <a:pt x="268" y="26"/>
                    <a:pt x="275" y="11"/>
                    <a:pt x="289" y="0"/>
                  </a:cubicBezTo>
                  <a:cubicBezTo>
                    <a:pt x="124" y="0"/>
                    <a:pt x="124" y="0"/>
                    <a:pt x="124" y="0"/>
                  </a:cubicBezTo>
                  <a:cubicBezTo>
                    <a:pt x="116" y="0"/>
                    <a:pt x="109" y="7"/>
                    <a:pt x="109" y="15"/>
                  </a:cubicBezTo>
                  <a:cubicBezTo>
                    <a:pt x="109" y="181"/>
                    <a:pt x="109" y="181"/>
                    <a:pt x="109" y="181"/>
                  </a:cubicBezTo>
                  <a:cubicBezTo>
                    <a:pt x="107" y="186"/>
                    <a:pt x="104" y="190"/>
                    <a:pt x="98" y="191"/>
                  </a:cubicBezTo>
                  <a:cubicBezTo>
                    <a:pt x="88" y="191"/>
                    <a:pt x="78" y="191"/>
                    <a:pt x="71" y="181"/>
                  </a:cubicBezTo>
                  <a:cubicBezTo>
                    <a:pt x="68" y="176"/>
                    <a:pt x="65" y="170"/>
                    <a:pt x="62" y="164"/>
                  </a:cubicBezTo>
                  <a:cubicBezTo>
                    <a:pt x="51" y="148"/>
                    <a:pt x="30" y="146"/>
                    <a:pt x="17" y="161"/>
                  </a:cubicBezTo>
                  <a:cubicBezTo>
                    <a:pt x="5" y="176"/>
                    <a:pt x="0" y="198"/>
                    <a:pt x="1" y="218"/>
                  </a:cubicBezTo>
                  <a:cubicBezTo>
                    <a:pt x="0" y="238"/>
                    <a:pt x="5" y="259"/>
                    <a:pt x="17" y="274"/>
                  </a:cubicBezTo>
                  <a:cubicBezTo>
                    <a:pt x="30" y="289"/>
                    <a:pt x="51" y="288"/>
                    <a:pt x="62" y="271"/>
                  </a:cubicBezTo>
                  <a:cubicBezTo>
                    <a:pt x="65" y="265"/>
                    <a:pt x="68" y="259"/>
                    <a:pt x="71" y="254"/>
                  </a:cubicBezTo>
                  <a:cubicBezTo>
                    <a:pt x="78" y="244"/>
                    <a:pt x="88" y="244"/>
                    <a:pt x="98" y="245"/>
                  </a:cubicBezTo>
                  <a:cubicBezTo>
                    <a:pt x="104" y="245"/>
                    <a:pt x="107" y="250"/>
                    <a:pt x="109" y="254"/>
                  </a:cubicBezTo>
                  <a:cubicBezTo>
                    <a:pt x="109" y="457"/>
                    <a:pt x="109" y="457"/>
                    <a:pt x="109" y="457"/>
                  </a:cubicBezTo>
                  <a:cubicBezTo>
                    <a:pt x="109" y="466"/>
                    <a:pt x="118" y="473"/>
                    <a:pt x="127" y="470"/>
                  </a:cubicBezTo>
                  <a:cubicBezTo>
                    <a:pt x="132" y="468"/>
                    <a:pt x="138" y="466"/>
                    <a:pt x="143" y="464"/>
                  </a:cubicBezTo>
                  <a:cubicBezTo>
                    <a:pt x="264" y="406"/>
                    <a:pt x="377" y="334"/>
                    <a:pt x="477" y="243"/>
                  </a:cubicBezTo>
                  <a:cubicBezTo>
                    <a:pt x="549" y="178"/>
                    <a:pt x="607" y="105"/>
                    <a:pt x="646" y="21"/>
                  </a:cubicBezTo>
                  <a:cubicBezTo>
                    <a:pt x="650" y="11"/>
                    <a:pt x="643" y="0"/>
                    <a:pt x="632" y="0"/>
                  </a:cubicBezTo>
                  <a:cubicBezTo>
                    <a:pt x="434" y="0"/>
                    <a:pt x="434" y="0"/>
                    <a:pt x="434" y="0"/>
                  </a:cubicBezTo>
                  <a:cubicBezTo>
                    <a:pt x="448" y="11"/>
                    <a:pt x="455" y="26"/>
                    <a:pt x="455" y="42"/>
                  </a:cubicBez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7" name="Google Shape;1301;p50">
              <a:extLst>
                <a:ext uri="{FF2B5EF4-FFF2-40B4-BE49-F238E27FC236}">
                  <a16:creationId xmlns:a16="http://schemas.microsoft.com/office/drawing/2014/main" id="{356EF058-DEC8-B146-BFA6-66A0E2F05E9B}"/>
                </a:ext>
              </a:extLst>
            </p:cNvPr>
            <p:cNvSpPr/>
            <p:nvPr/>
          </p:nvSpPr>
          <p:spPr>
            <a:xfrm>
              <a:off x="2635397" y="3497189"/>
              <a:ext cx="313600" cy="337276"/>
            </a:xfrm>
            <a:custGeom>
              <a:avLst/>
              <a:gdLst/>
              <a:ahLst/>
              <a:cxnLst/>
              <a:rect l="l" t="t" r="r" b="b"/>
              <a:pathLst>
                <a:path w="544" h="583" extrusionOk="0">
                  <a:moveTo>
                    <a:pt x="502" y="420"/>
                  </a:moveTo>
                  <a:cubicBezTo>
                    <a:pt x="486" y="420"/>
                    <a:pt x="471" y="413"/>
                    <a:pt x="460" y="400"/>
                  </a:cubicBezTo>
                  <a:cubicBezTo>
                    <a:pt x="445" y="382"/>
                    <a:pt x="436" y="356"/>
                    <a:pt x="437" y="327"/>
                  </a:cubicBezTo>
                  <a:cubicBezTo>
                    <a:pt x="436" y="298"/>
                    <a:pt x="445" y="271"/>
                    <a:pt x="460" y="253"/>
                  </a:cubicBezTo>
                  <a:cubicBezTo>
                    <a:pt x="471" y="240"/>
                    <a:pt x="486" y="233"/>
                    <a:pt x="502" y="233"/>
                  </a:cubicBezTo>
                  <a:cubicBezTo>
                    <a:pt x="518" y="233"/>
                    <a:pt x="534" y="241"/>
                    <a:pt x="544" y="254"/>
                  </a:cubicBezTo>
                  <a:cubicBezTo>
                    <a:pt x="544" y="124"/>
                    <a:pt x="544" y="124"/>
                    <a:pt x="544" y="124"/>
                  </a:cubicBezTo>
                  <a:cubicBezTo>
                    <a:pt x="544" y="116"/>
                    <a:pt x="537" y="109"/>
                    <a:pt x="529" y="109"/>
                  </a:cubicBezTo>
                  <a:cubicBezTo>
                    <a:pt x="312" y="109"/>
                    <a:pt x="312" y="109"/>
                    <a:pt x="312" y="109"/>
                  </a:cubicBezTo>
                  <a:cubicBezTo>
                    <a:pt x="307" y="107"/>
                    <a:pt x="302" y="103"/>
                    <a:pt x="302" y="98"/>
                  </a:cubicBezTo>
                  <a:cubicBezTo>
                    <a:pt x="302" y="87"/>
                    <a:pt x="302" y="78"/>
                    <a:pt x="311" y="71"/>
                  </a:cubicBezTo>
                  <a:cubicBezTo>
                    <a:pt x="317" y="67"/>
                    <a:pt x="323" y="65"/>
                    <a:pt x="328" y="61"/>
                  </a:cubicBezTo>
                  <a:cubicBezTo>
                    <a:pt x="345" y="51"/>
                    <a:pt x="347" y="30"/>
                    <a:pt x="332" y="17"/>
                  </a:cubicBezTo>
                  <a:cubicBezTo>
                    <a:pt x="317" y="5"/>
                    <a:pt x="295" y="0"/>
                    <a:pt x="275" y="0"/>
                  </a:cubicBezTo>
                  <a:cubicBezTo>
                    <a:pt x="255" y="0"/>
                    <a:pt x="234" y="5"/>
                    <a:pt x="219" y="17"/>
                  </a:cubicBezTo>
                  <a:cubicBezTo>
                    <a:pt x="203" y="30"/>
                    <a:pt x="205" y="51"/>
                    <a:pt x="222" y="61"/>
                  </a:cubicBezTo>
                  <a:cubicBezTo>
                    <a:pt x="227" y="65"/>
                    <a:pt x="233" y="67"/>
                    <a:pt x="239" y="71"/>
                  </a:cubicBezTo>
                  <a:cubicBezTo>
                    <a:pt x="248" y="78"/>
                    <a:pt x="248" y="87"/>
                    <a:pt x="248" y="98"/>
                  </a:cubicBezTo>
                  <a:cubicBezTo>
                    <a:pt x="248" y="103"/>
                    <a:pt x="243" y="107"/>
                    <a:pt x="239" y="109"/>
                  </a:cubicBezTo>
                  <a:cubicBezTo>
                    <a:pt x="19" y="109"/>
                    <a:pt x="19" y="109"/>
                    <a:pt x="19" y="109"/>
                  </a:cubicBezTo>
                  <a:cubicBezTo>
                    <a:pt x="8" y="109"/>
                    <a:pt x="0" y="120"/>
                    <a:pt x="5" y="130"/>
                  </a:cubicBezTo>
                  <a:cubicBezTo>
                    <a:pt x="18" y="157"/>
                    <a:pt x="32" y="183"/>
                    <a:pt x="50" y="208"/>
                  </a:cubicBezTo>
                  <a:cubicBezTo>
                    <a:pt x="170" y="381"/>
                    <a:pt x="338" y="493"/>
                    <a:pt x="525" y="579"/>
                  </a:cubicBezTo>
                  <a:cubicBezTo>
                    <a:pt x="525" y="579"/>
                    <a:pt x="525" y="579"/>
                    <a:pt x="525" y="579"/>
                  </a:cubicBezTo>
                  <a:cubicBezTo>
                    <a:pt x="534" y="583"/>
                    <a:pt x="544" y="576"/>
                    <a:pt x="544" y="567"/>
                  </a:cubicBezTo>
                  <a:cubicBezTo>
                    <a:pt x="544" y="399"/>
                    <a:pt x="544" y="399"/>
                    <a:pt x="544" y="399"/>
                  </a:cubicBezTo>
                  <a:cubicBezTo>
                    <a:pt x="534" y="413"/>
                    <a:pt x="518" y="420"/>
                    <a:pt x="502" y="420"/>
                  </a:cubicBezTo>
                  <a:close/>
                </a:path>
              </a:pathLst>
            </a:custGeom>
            <a:blipFill>
              <a:blip r:embed="rId4" cstate="print">
                <a:extLst>
                  <a:ext uri="{28A0092B-C50C-407E-A947-70E740481C1C}">
                    <a14:useLocalDpi xmlns:a14="http://schemas.microsoft.com/office/drawing/2010/main"/>
                  </a:ext>
                </a:extLst>
              </a:blip>
              <a:stretch>
                <a:fillRect/>
              </a:stretch>
            </a:blip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 name="Google Shape;1302;p50">
              <a:extLst>
                <a:ext uri="{FF2B5EF4-FFF2-40B4-BE49-F238E27FC236}">
                  <a16:creationId xmlns:a16="http://schemas.microsoft.com/office/drawing/2014/main" id="{F4C1CCB5-A402-024A-8F72-E1D71C7F13EF}"/>
                </a:ext>
              </a:extLst>
            </p:cNvPr>
            <p:cNvSpPr/>
            <p:nvPr/>
          </p:nvSpPr>
          <p:spPr>
            <a:xfrm>
              <a:off x="2966382" y="3253725"/>
              <a:ext cx="349261" cy="352241"/>
            </a:xfrm>
            <a:custGeom>
              <a:avLst/>
              <a:gdLst/>
              <a:ahLst/>
              <a:cxnLst/>
              <a:rect l="l" t="t" r="r" b="b"/>
              <a:pathLst>
                <a:path w="606" h="609" extrusionOk="0">
                  <a:moveTo>
                    <a:pt x="397" y="49"/>
                  </a:moveTo>
                  <a:cubicBezTo>
                    <a:pt x="262" y="0"/>
                    <a:pt x="137" y="39"/>
                    <a:pt x="19" y="109"/>
                  </a:cubicBezTo>
                  <a:cubicBezTo>
                    <a:pt x="17" y="110"/>
                    <a:pt x="15" y="111"/>
                    <a:pt x="13" y="112"/>
                  </a:cubicBezTo>
                  <a:cubicBezTo>
                    <a:pt x="5" y="116"/>
                    <a:pt x="0" y="124"/>
                    <a:pt x="0" y="132"/>
                  </a:cubicBezTo>
                  <a:cubicBezTo>
                    <a:pt x="0" y="238"/>
                    <a:pt x="0" y="238"/>
                    <a:pt x="0" y="238"/>
                  </a:cubicBezTo>
                  <a:cubicBezTo>
                    <a:pt x="11" y="225"/>
                    <a:pt x="26" y="217"/>
                    <a:pt x="43" y="217"/>
                  </a:cubicBezTo>
                  <a:cubicBezTo>
                    <a:pt x="59" y="217"/>
                    <a:pt x="74" y="225"/>
                    <a:pt x="85" y="237"/>
                  </a:cubicBezTo>
                  <a:cubicBezTo>
                    <a:pt x="100" y="256"/>
                    <a:pt x="108" y="282"/>
                    <a:pt x="108" y="311"/>
                  </a:cubicBezTo>
                  <a:cubicBezTo>
                    <a:pt x="108" y="340"/>
                    <a:pt x="100" y="366"/>
                    <a:pt x="85" y="385"/>
                  </a:cubicBezTo>
                  <a:cubicBezTo>
                    <a:pt x="74" y="398"/>
                    <a:pt x="59" y="405"/>
                    <a:pt x="43" y="405"/>
                  </a:cubicBezTo>
                  <a:cubicBezTo>
                    <a:pt x="26" y="405"/>
                    <a:pt x="11" y="397"/>
                    <a:pt x="0" y="384"/>
                  </a:cubicBezTo>
                  <a:cubicBezTo>
                    <a:pt x="0" y="485"/>
                    <a:pt x="0" y="485"/>
                    <a:pt x="0" y="485"/>
                  </a:cubicBezTo>
                  <a:cubicBezTo>
                    <a:pt x="0" y="493"/>
                    <a:pt x="7" y="500"/>
                    <a:pt x="15" y="500"/>
                  </a:cubicBezTo>
                  <a:cubicBezTo>
                    <a:pt x="216" y="500"/>
                    <a:pt x="216" y="500"/>
                    <a:pt x="216" y="500"/>
                  </a:cubicBezTo>
                  <a:cubicBezTo>
                    <a:pt x="221" y="502"/>
                    <a:pt x="225" y="505"/>
                    <a:pt x="225" y="511"/>
                  </a:cubicBezTo>
                  <a:cubicBezTo>
                    <a:pt x="226" y="521"/>
                    <a:pt x="226" y="531"/>
                    <a:pt x="216" y="538"/>
                  </a:cubicBezTo>
                  <a:cubicBezTo>
                    <a:pt x="211" y="541"/>
                    <a:pt x="205" y="544"/>
                    <a:pt x="199" y="547"/>
                  </a:cubicBezTo>
                  <a:cubicBezTo>
                    <a:pt x="183" y="558"/>
                    <a:pt x="181" y="579"/>
                    <a:pt x="196" y="592"/>
                  </a:cubicBezTo>
                  <a:cubicBezTo>
                    <a:pt x="211" y="604"/>
                    <a:pt x="233" y="609"/>
                    <a:pt x="252" y="609"/>
                  </a:cubicBezTo>
                  <a:cubicBezTo>
                    <a:pt x="272" y="609"/>
                    <a:pt x="294" y="604"/>
                    <a:pt x="309" y="592"/>
                  </a:cubicBezTo>
                  <a:cubicBezTo>
                    <a:pt x="324" y="579"/>
                    <a:pt x="322" y="558"/>
                    <a:pt x="306" y="547"/>
                  </a:cubicBezTo>
                  <a:cubicBezTo>
                    <a:pt x="300" y="544"/>
                    <a:pt x="294" y="541"/>
                    <a:pt x="289" y="538"/>
                  </a:cubicBezTo>
                  <a:cubicBezTo>
                    <a:pt x="279" y="531"/>
                    <a:pt x="279" y="521"/>
                    <a:pt x="279" y="511"/>
                  </a:cubicBezTo>
                  <a:cubicBezTo>
                    <a:pt x="280" y="505"/>
                    <a:pt x="284" y="502"/>
                    <a:pt x="289" y="500"/>
                  </a:cubicBezTo>
                  <a:cubicBezTo>
                    <a:pt x="547" y="500"/>
                    <a:pt x="547" y="500"/>
                    <a:pt x="547" y="500"/>
                  </a:cubicBezTo>
                  <a:cubicBezTo>
                    <a:pt x="554" y="500"/>
                    <a:pt x="559" y="496"/>
                    <a:pt x="561" y="490"/>
                  </a:cubicBezTo>
                  <a:cubicBezTo>
                    <a:pt x="574" y="451"/>
                    <a:pt x="583" y="411"/>
                    <a:pt x="588" y="368"/>
                  </a:cubicBezTo>
                  <a:cubicBezTo>
                    <a:pt x="606" y="217"/>
                    <a:pt x="540" y="101"/>
                    <a:pt x="397" y="49"/>
                  </a:cubicBezTo>
                  <a:close/>
                </a:path>
              </a:pathLst>
            </a:custGeom>
            <a:blipFill>
              <a:blip r:embed="rId5"/>
              <a:stretch>
                <a:fillRect/>
              </a:stretch>
            </a:blip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grpSp>
      <p:grpSp>
        <p:nvGrpSpPr>
          <p:cNvPr id="9" name="Google Shape;1298;p50">
            <a:extLst>
              <a:ext uri="{FF2B5EF4-FFF2-40B4-BE49-F238E27FC236}">
                <a16:creationId xmlns:a16="http://schemas.microsoft.com/office/drawing/2014/main" id="{829A747E-0241-274B-8824-F82211EEBA24}"/>
              </a:ext>
            </a:extLst>
          </p:cNvPr>
          <p:cNvGrpSpPr/>
          <p:nvPr/>
        </p:nvGrpSpPr>
        <p:grpSpPr>
          <a:xfrm>
            <a:off x="4865495" y="754210"/>
            <a:ext cx="3087921" cy="2490179"/>
            <a:chOff x="2595501" y="3253725"/>
            <a:chExt cx="720141" cy="580739"/>
          </a:xfrm>
        </p:grpSpPr>
        <p:sp>
          <p:nvSpPr>
            <p:cNvPr id="10" name="Google Shape;1299;p50">
              <a:extLst>
                <a:ext uri="{FF2B5EF4-FFF2-40B4-BE49-F238E27FC236}">
                  <a16:creationId xmlns:a16="http://schemas.microsoft.com/office/drawing/2014/main" id="{7E643798-E461-DC41-A3FC-20D6F772EC99}"/>
                </a:ext>
              </a:extLst>
            </p:cNvPr>
            <p:cNvSpPr/>
            <p:nvPr/>
          </p:nvSpPr>
          <p:spPr>
            <a:xfrm>
              <a:off x="2595501" y="3269807"/>
              <a:ext cx="416349" cy="273171"/>
            </a:xfrm>
            <a:custGeom>
              <a:avLst/>
              <a:gdLst/>
              <a:ahLst/>
              <a:cxnLst/>
              <a:rect l="l" t="t" r="r" b="b"/>
              <a:pathLst>
                <a:path w="722" h="472" extrusionOk="0">
                  <a:moveTo>
                    <a:pt x="250" y="429"/>
                  </a:moveTo>
                  <a:cubicBezTo>
                    <a:pt x="250" y="413"/>
                    <a:pt x="258" y="398"/>
                    <a:pt x="270" y="388"/>
                  </a:cubicBezTo>
                  <a:cubicBezTo>
                    <a:pt x="289" y="372"/>
                    <a:pt x="315" y="364"/>
                    <a:pt x="344" y="365"/>
                  </a:cubicBezTo>
                  <a:cubicBezTo>
                    <a:pt x="373" y="364"/>
                    <a:pt x="399" y="372"/>
                    <a:pt x="418" y="388"/>
                  </a:cubicBezTo>
                  <a:cubicBezTo>
                    <a:pt x="431" y="398"/>
                    <a:pt x="438" y="413"/>
                    <a:pt x="438" y="429"/>
                  </a:cubicBezTo>
                  <a:cubicBezTo>
                    <a:pt x="438" y="446"/>
                    <a:pt x="430" y="461"/>
                    <a:pt x="417" y="472"/>
                  </a:cubicBezTo>
                  <a:cubicBezTo>
                    <a:pt x="598" y="472"/>
                    <a:pt x="598" y="472"/>
                    <a:pt x="598" y="472"/>
                  </a:cubicBezTo>
                  <a:cubicBezTo>
                    <a:pt x="606" y="472"/>
                    <a:pt x="613" y="465"/>
                    <a:pt x="613" y="457"/>
                  </a:cubicBezTo>
                  <a:cubicBezTo>
                    <a:pt x="613" y="457"/>
                    <a:pt x="613" y="457"/>
                    <a:pt x="613" y="457"/>
                  </a:cubicBezTo>
                  <a:cubicBezTo>
                    <a:pt x="613" y="457"/>
                    <a:pt x="613" y="457"/>
                    <a:pt x="613" y="457"/>
                  </a:cubicBezTo>
                  <a:cubicBezTo>
                    <a:pt x="613" y="320"/>
                    <a:pt x="613" y="320"/>
                    <a:pt x="613" y="320"/>
                  </a:cubicBezTo>
                  <a:cubicBezTo>
                    <a:pt x="615" y="315"/>
                    <a:pt x="619" y="310"/>
                    <a:pt x="624" y="310"/>
                  </a:cubicBezTo>
                  <a:cubicBezTo>
                    <a:pt x="635" y="310"/>
                    <a:pt x="645" y="310"/>
                    <a:pt x="651" y="319"/>
                  </a:cubicBezTo>
                  <a:cubicBezTo>
                    <a:pt x="655" y="325"/>
                    <a:pt x="657" y="331"/>
                    <a:pt x="661" y="336"/>
                  </a:cubicBezTo>
                  <a:cubicBezTo>
                    <a:pt x="671" y="353"/>
                    <a:pt x="693" y="355"/>
                    <a:pt x="705" y="340"/>
                  </a:cubicBezTo>
                  <a:cubicBezTo>
                    <a:pt x="718" y="325"/>
                    <a:pt x="722" y="303"/>
                    <a:pt x="722" y="283"/>
                  </a:cubicBezTo>
                  <a:cubicBezTo>
                    <a:pt x="722" y="263"/>
                    <a:pt x="718" y="242"/>
                    <a:pt x="705" y="227"/>
                  </a:cubicBezTo>
                  <a:cubicBezTo>
                    <a:pt x="693" y="211"/>
                    <a:pt x="671" y="213"/>
                    <a:pt x="661" y="230"/>
                  </a:cubicBezTo>
                  <a:cubicBezTo>
                    <a:pt x="657" y="235"/>
                    <a:pt x="655" y="241"/>
                    <a:pt x="651" y="247"/>
                  </a:cubicBezTo>
                  <a:cubicBezTo>
                    <a:pt x="645" y="256"/>
                    <a:pt x="635" y="256"/>
                    <a:pt x="624" y="256"/>
                  </a:cubicBezTo>
                  <a:cubicBezTo>
                    <a:pt x="619" y="256"/>
                    <a:pt x="615" y="251"/>
                    <a:pt x="613" y="247"/>
                  </a:cubicBezTo>
                  <a:cubicBezTo>
                    <a:pt x="613" y="104"/>
                    <a:pt x="613" y="104"/>
                    <a:pt x="613" y="104"/>
                  </a:cubicBezTo>
                  <a:cubicBezTo>
                    <a:pt x="613" y="96"/>
                    <a:pt x="609" y="89"/>
                    <a:pt x="602" y="85"/>
                  </a:cubicBezTo>
                  <a:cubicBezTo>
                    <a:pt x="600" y="84"/>
                    <a:pt x="598" y="82"/>
                    <a:pt x="595" y="81"/>
                  </a:cubicBezTo>
                  <a:cubicBezTo>
                    <a:pt x="520" y="29"/>
                    <a:pt x="437" y="0"/>
                    <a:pt x="345" y="0"/>
                  </a:cubicBezTo>
                  <a:cubicBezTo>
                    <a:pt x="147" y="9"/>
                    <a:pt x="0" y="128"/>
                    <a:pt x="25" y="345"/>
                  </a:cubicBezTo>
                  <a:cubicBezTo>
                    <a:pt x="29" y="385"/>
                    <a:pt x="37" y="424"/>
                    <a:pt x="49" y="461"/>
                  </a:cubicBezTo>
                  <a:cubicBezTo>
                    <a:pt x="52" y="467"/>
                    <a:pt x="57" y="472"/>
                    <a:pt x="64" y="472"/>
                  </a:cubicBezTo>
                  <a:cubicBezTo>
                    <a:pt x="271" y="472"/>
                    <a:pt x="271" y="472"/>
                    <a:pt x="271" y="472"/>
                  </a:cubicBezTo>
                  <a:cubicBezTo>
                    <a:pt x="258" y="461"/>
                    <a:pt x="250" y="446"/>
                    <a:pt x="250" y="429"/>
                  </a:cubicBezTo>
                  <a:close/>
                </a:path>
              </a:pathLst>
            </a:custGeom>
            <a:solidFill>
              <a:schemeClr val="accent1">
                <a:alpha val="49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1" name="Google Shape;1300;p50">
              <a:extLst>
                <a:ext uri="{FF2B5EF4-FFF2-40B4-BE49-F238E27FC236}">
                  <a16:creationId xmlns:a16="http://schemas.microsoft.com/office/drawing/2014/main" id="{F7B11F68-76EA-A344-AEF9-DF9B6BC78A4C}"/>
                </a:ext>
              </a:extLst>
            </p:cNvPr>
            <p:cNvSpPr/>
            <p:nvPr/>
          </p:nvSpPr>
          <p:spPr>
            <a:xfrm>
              <a:off x="2903528" y="3560177"/>
              <a:ext cx="374670" cy="273617"/>
            </a:xfrm>
            <a:custGeom>
              <a:avLst/>
              <a:gdLst/>
              <a:ahLst/>
              <a:cxnLst/>
              <a:rect l="l" t="t" r="r" b="b"/>
              <a:pathLst>
                <a:path w="650" h="473" extrusionOk="0">
                  <a:moveTo>
                    <a:pt x="455" y="42"/>
                  </a:moveTo>
                  <a:cubicBezTo>
                    <a:pt x="455" y="58"/>
                    <a:pt x="448" y="74"/>
                    <a:pt x="435" y="84"/>
                  </a:cubicBezTo>
                  <a:cubicBezTo>
                    <a:pt x="417" y="100"/>
                    <a:pt x="391" y="108"/>
                    <a:pt x="361" y="107"/>
                  </a:cubicBezTo>
                  <a:cubicBezTo>
                    <a:pt x="332" y="108"/>
                    <a:pt x="306" y="100"/>
                    <a:pt x="288" y="84"/>
                  </a:cubicBezTo>
                  <a:cubicBezTo>
                    <a:pt x="275" y="74"/>
                    <a:pt x="268" y="58"/>
                    <a:pt x="268" y="42"/>
                  </a:cubicBezTo>
                  <a:cubicBezTo>
                    <a:pt x="268" y="26"/>
                    <a:pt x="275" y="11"/>
                    <a:pt x="289" y="0"/>
                  </a:cubicBezTo>
                  <a:cubicBezTo>
                    <a:pt x="124" y="0"/>
                    <a:pt x="124" y="0"/>
                    <a:pt x="124" y="0"/>
                  </a:cubicBezTo>
                  <a:cubicBezTo>
                    <a:pt x="116" y="0"/>
                    <a:pt x="109" y="7"/>
                    <a:pt x="109" y="15"/>
                  </a:cubicBezTo>
                  <a:cubicBezTo>
                    <a:pt x="109" y="181"/>
                    <a:pt x="109" y="181"/>
                    <a:pt x="109" y="181"/>
                  </a:cubicBezTo>
                  <a:cubicBezTo>
                    <a:pt x="107" y="186"/>
                    <a:pt x="104" y="190"/>
                    <a:pt x="98" y="191"/>
                  </a:cubicBezTo>
                  <a:cubicBezTo>
                    <a:pt x="88" y="191"/>
                    <a:pt x="78" y="191"/>
                    <a:pt x="71" y="181"/>
                  </a:cubicBezTo>
                  <a:cubicBezTo>
                    <a:pt x="68" y="176"/>
                    <a:pt x="65" y="170"/>
                    <a:pt x="62" y="164"/>
                  </a:cubicBezTo>
                  <a:cubicBezTo>
                    <a:pt x="51" y="148"/>
                    <a:pt x="30" y="146"/>
                    <a:pt x="17" y="161"/>
                  </a:cubicBezTo>
                  <a:cubicBezTo>
                    <a:pt x="5" y="176"/>
                    <a:pt x="0" y="198"/>
                    <a:pt x="1" y="218"/>
                  </a:cubicBezTo>
                  <a:cubicBezTo>
                    <a:pt x="0" y="238"/>
                    <a:pt x="5" y="259"/>
                    <a:pt x="17" y="274"/>
                  </a:cubicBezTo>
                  <a:cubicBezTo>
                    <a:pt x="30" y="289"/>
                    <a:pt x="51" y="288"/>
                    <a:pt x="62" y="271"/>
                  </a:cubicBezTo>
                  <a:cubicBezTo>
                    <a:pt x="65" y="265"/>
                    <a:pt x="68" y="259"/>
                    <a:pt x="71" y="254"/>
                  </a:cubicBezTo>
                  <a:cubicBezTo>
                    <a:pt x="78" y="244"/>
                    <a:pt x="88" y="244"/>
                    <a:pt x="98" y="245"/>
                  </a:cubicBezTo>
                  <a:cubicBezTo>
                    <a:pt x="104" y="245"/>
                    <a:pt x="107" y="250"/>
                    <a:pt x="109" y="254"/>
                  </a:cubicBezTo>
                  <a:cubicBezTo>
                    <a:pt x="109" y="457"/>
                    <a:pt x="109" y="457"/>
                    <a:pt x="109" y="457"/>
                  </a:cubicBezTo>
                  <a:cubicBezTo>
                    <a:pt x="109" y="466"/>
                    <a:pt x="118" y="473"/>
                    <a:pt x="127" y="470"/>
                  </a:cubicBezTo>
                  <a:cubicBezTo>
                    <a:pt x="132" y="468"/>
                    <a:pt x="138" y="466"/>
                    <a:pt x="143" y="464"/>
                  </a:cubicBezTo>
                  <a:cubicBezTo>
                    <a:pt x="264" y="406"/>
                    <a:pt x="377" y="334"/>
                    <a:pt x="477" y="243"/>
                  </a:cubicBezTo>
                  <a:cubicBezTo>
                    <a:pt x="549" y="178"/>
                    <a:pt x="607" y="105"/>
                    <a:pt x="646" y="21"/>
                  </a:cubicBezTo>
                  <a:cubicBezTo>
                    <a:pt x="650" y="11"/>
                    <a:pt x="643" y="0"/>
                    <a:pt x="632" y="0"/>
                  </a:cubicBezTo>
                  <a:cubicBezTo>
                    <a:pt x="434" y="0"/>
                    <a:pt x="434" y="0"/>
                    <a:pt x="434" y="0"/>
                  </a:cubicBezTo>
                  <a:cubicBezTo>
                    <a:pt x="448" y="11"/>
                    <a:pt x="455" y="26"/>
                    <a:pt x="455" y="42"/>
                  </a:cubicBezTo>
                  <a:close/>
                </a:path>
              </a:pathLst>
            </a:custGeom>
            <a:solidFill>
              <a:schemeClr val="accent3">
                <a:alpha val="58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 name="Google Shape;1301;p50">
              <a:extLst>
                <a:ext uri="{FF2B5EF4-FFF2-40B4-BE49-F238E27FC236}">
                  <a16:creationId xmlns:a16="http://schemas.microsoft.com/office/drawing/2014/main" id="{81BCE6D9-614A-0741-964E-167FFD2B578D}"/>
                </a:ext>
              </a:extLst>
            </p:cNvPr>
            <p:cNvSpPr/>
            <p:nvPr/>
          </p:nvSpPr>
          <p:spPr>
            <a:xfrm>
              <a:off x="2635397" y="3497189"/>
              <a:ext cx="313600" cy="337276"/>
            </a:xfrm>
            <a:custGeom>
              <a:avLst/>
              <a:gdLst/>
              <a:ahLst/>
              <a:cxnLst/>
              <a:rect l="l" t="t" r="r" b="b"/>
              <a:pathLst>
                <a:path w="544" h="583" extrusionOk="0">
                  <a:moveTo>
                    <a:pt x="502" y="420"/>
                  </a:moveTo>
                  <a:cubicBezTo>
                    <a:pt x="486" y="420"/>
                    <a:pt x="471" y="413"/>
                    <a:pt x="460" y="400"/>
                  </a:cubicBezTo>
                  <a:cubicBezTo>
                    <a:pt x="445" y="382"/>
                    <a:pt x="436" y="356"/>
                    <a:pt x="437" y="327"/>
                  </a:cubicBezTo>
                  <a:cubicBezTo>
                    <a:pt x="436" y="298"/>
                    <a:pt x="445" y="271"/>
                    <a:pt x="460" y="253"/>
                  </a:cubicBezTo>
                  <a:cubicBezTo>
                    <a:pt x="471" y="240"/>
                    <a:pt x="486" y="233"/>
                    <a:pt x="502" y="233"/>
                  </a:cubicBezTo>
                  <a:cubicBezTo>
                    <a:pt x="518" y="233"/>
                    <a:pt x="534" y="241"/>
                    <a:pt x="544" y="254"/>
                  </a:cubicBezTo>
                  <a:cubicBezTo>
                    <a:pt x="544" y="124"/>
                    <a:pt x="544" y="124"/>
                    <a:pt x="544" y="124"/>
                  </a:cubicBezTo>
                  <a:cubicBezTo>
                    <a:pt x="544" y="116"/>
                    <a:pt x="537" y="109"/>
                    <a:pt x="529" y="109"/>
                  </a:cubicBezTo>
                  <a:cubicBezTo>
                    <a:pt x="312" y="109"/>
                    <a:pt x="312" y="109"/>
                    <a:pt x="312" y="109"/>
                  </a:cubicBezTo>
                  <a:cubicBezTo>
                    <a:pt x="307" y="107"/>
                    <a:pt x="302" y="103"/>
                    <a:pt x="302" y="98"/>
                  </a:cubicBezTo>
                  <a:cubicBezTo>
                    <a:pt x="302" y="87"/>
                    <a:pt x="302" y="78"/>
                    <a:pt x="311" y="71"/>
                  </a:cubicBezTo>
                  <a:cubicBezTo>
                    <a:pt x="317" y="67"/>
                    <a:pt x="323" y="65"/>
                    <a:pt x="328" y="61"/>
                  </a:cubicBezTo>
                  <a:cubicBezTo>
                    <a:pt x="345" y="51"/>
                    <a:pt x="347" y="30"/>
                    <a:pt x="332" y="17"/>
                  </a:cubicBezTo>
                  <a:cubicBezTo>
                    <a:pt x="317" y="5"/>
                    <a:pt x="295" y="0"/>
                    <a:pt x="275" y="0"/>
                  </a:cubicBezTo>
                  <a:cubicBezTo>
                    <a:pt x="255" y="0"/>
                    <a:pt x="234" y="5"/>
                    <a:pt x="219" y="17"/>
                  </a:cubicBezTo>
                  <a:cubicBezTo>
                    <a:pt x="203" y="30"/>
                    <a:pt x="205" y="51"/>
                    <a:pt x="222" y="61"/>
                  </a:cubicBezTo>
                  <a:cubicBezTo>
                    <a:pt x="227" y="65"/>
                    <a:pt x="233" y="67"/>
                    <a:pt x="239" y="71"/>
                  </a:cubicBezTo>
                  <a:cubicBezTo>
                    <a:pt x="248" y="78"/>
                    <a:pt x="248" y="87"/>
                    <a:pt x="248" y="98"/>
                  </a:cubicBezTo>
                  <a:cubicBezTo>
                    <a:pt x="248" y="103"/>
                    <a:pt x="243" y="107"/>
                    <a:pt x="239" y="109"/>
                  </a:cubicBezTo>
                  <a:cubicBezTo>
                    <a:pt x="19" y="109"/>
                    <a:pt x="19" y="109"/>
                    <a:pt x="19" y="109"/>
                  </a:cubicBezTo>
                  <a:cubicBezTo>
                    <a:pt x="8" y="109"/>
                    <a:pt x="0" y="120"/>
                    <a:pt x="5" y="130"/>
                  </a:cubicBezTo>
                  <a:cubicBezTo>
                    <a:pt x="18" y="157"/>
                    <a:pt x="32" y="183"/>
                    <a:pt x="50" y="208"/>
                  </a:cubicBezTo>
                  <a:cubicBezTo>
                    <a:pt x="170" y="381"/>
                    <a:pt x="338" y="493"/>
                    <a:pt x="525" y="579"/>
                  </a:cubicBezTo>
                  <a:cubicBezTo>
                    <a:pt x="525" y="579"/>
                    <a:pt x="525" y="579"/>
                    <a:pt x="525" y="579"/>
                  </a:cubicBezTo>
                  <a:cubicBezTo>
                    <a:pt x="534" y="583"/>
                    <a:pt x="544" y="576"/>
                    <a:pt x="544" y="567"/>
                  </a:cubicBezTo>
                  <a:cubicBezTo>
                    <a:pt x="544" y="399"/>
                    <a:pt x="544" y="399"/>
                    <a:pt x="544" y="399"/>
                  </a:cubicBezTo>
                  <a:cubicBezTo>
                    <a:pt x="534" y="413"/>
                    <a:pt x="518" y="420"/>
                    <a:pt x="502" y="420"/>
                  </a:cubicBezTo>
                  <a:close/>
                </a:path>
              </a:pathLst>
            </a:custGeom>
            <a:solidFill>
              <a:schemeClr val="accent4">
                <a:alpha val="57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 name="Google Shape;1302;p50">
              <a:extLst>
                <a:ext uri="{FF2B5EF4-FFF2-40B4-BE49-F238E27FC236}">
                  <a16:creationId xmlns:a16="http://schemas.microsoft.com/office/drawing/2014/main" id="{3A702529-0080-0B49-961E-553EE9CE9FF8}"/>
                </a:ext>
              </a:extLst>
            </p:cNvPr>
            <p:cNvSpPr/>
            <p:nvPr/>
          </p:nvSpPr>
          <p:spPr>
            <a:xfrm>
              <a:off x="2966382" y="3253725"/>
              <a:ext cx="349261" cy="352241"/>
            </a:xfrm>
            <a:custGeom>
              <a:avLst/>
              <a:gdLst/>
              <a:ahLst/>
              <a:cxnLst/>
              <a:rect l="l" t="t" r="r" b="b"/>
              <a:pathLst>
                <a:path w="606" h="609" extrusionOk="0">
                  <a:moveTo>
                    <a:pt x="397" y="49"/>
                  </a:moveTo>
                  <a:cubicBezTo>
                    <a:pt x="262" y="0"/>
                    <a:pt x="137" y="39"/>
                    <a:pt x="19" y="109"/>
                  </a:cubicBezTo>
                  <a:cubicBezTo>
                    <a:pt x="17" y="110"/>
                    <a:pt x="15" y="111"/>
                    <a:pt x="13" y="112"/>
                  </a:cubicBezTo>
                  <a:cubicBezTo>
                    <a:pt x="5" y="116"/>
                    <a:pt x="0" y="124"/>
                    <a:pt x="0" y="132"/>
                  </a:cubicBezTo>
                  <a:cubicBezTo>
                    <a:pt x="0" y="238"/>
                    <a:pt x="0" y="238"/>
                    <a:pt x="0" y="238"/>
                  </a:cubicBezTo>
                  <a:cubicBezTo>
                    <a:pt x="11" y="225"/>
                    <a:pt x="26" y="217"/>
                    <a:pt x="43" y="217"/>
                  </a:cubicBezTo>
                  <a:cubicBezTo>
                    <a:pt x="59" y="217"/>
                    <a:pt x="74" y="225"/>
                    <a:pt x="85" y="237"/>
                  </a:cubicBezTo>
                  <a:cubicBezTo>
                    <a:pt x="100" y="256"/>
                    <a:pt x="108" y="282"/>
                    <a:pt x="108" y="311"/>
                  </a:cubicBezTo>
                  <a:cubicBezTo>
                    <a:pt x="108" y="340"/>
                    <a:pt x="100" y="366"/>
                    <a:pt x="85" y="385"/>
                  </a:cubicBezTo>
                  <a:cubicBezTo>
                    <a:pt x="74" y="398"/>
                    <a:pt x="59" y="405"/>
                    <a:pt x="43" y="405"/>
                  </a:cubicBezTo>
                  <a:cubicBezTo>
                    <a:pt x="26" y="405"/>
                    <a:pt x="11" y="397"/>
                    <a:pt x="0" y="384"/>
                  </a:cubicBezTo>
                  <a:cubicBezTo>
                    <a:pt x="0" y="485"/>
                    <a:pt x="0" y="485"/>
                    <a:pt x="0" y="485"/>
                  </a:cubicBezTo>
                  <a:cubicBezTo>
                    <a:pt x="0" y="493"/>
                    <a:pt x="7" y="500"/>
                    <a:pt x="15" y="500"/>
                  </a:cubicBezTo>
                  <a:cubicBezTo>
                    <a:pt x="216" y="500"/>
                    <a:pt x="216" y="500"/>
                    <a:pt x="216" y="500"/>
                  </a:cubicBezTo>
                  <a:cubicBezTo>
                    <a:pt x="221" y="502"/>
                    <a:pt x="225" y="505"/>
                    <a:pt x="225" y="511"/>
                  </a:cubicBezTo>
                  <a:cubicBezTo>
                    <a:pt x="226" y="521"/>
                    <a:pt x="226" y="531"/>
                    <a:pt x="216" y="538"/>
                  </a:cubicBezTo>
                  <a:cubicBezTo>
                    <a:pt x="211" y="541"/>
                    <a:pt x="205" y="544"/>
                    <a:pt x="199" y="547"/>
                  </a:cubicBezTo>
                  <a:cubicBezTo>
                    <a:pt x="183" y="558"/>
                    <a:pt x="181" y="579"/>
                    <a:pt x="196" y="592"/>
                  </a:cubicBezTo>
                  <a:cubicBezTo>
                    <a:pt x="211" y="604"/>
                    <a:pt x="233" y="609"/>
                    <a:pt x="252" y="609"/>
                  </a:cubicBezTo>
                  <a:cubicBezTo>
                    <a:pt x="272" y="609"/>
                    <a:pt x="294" y="604"/>
                    <a:pt x="309" y="592"/>
                  </a:cubicBezTo>
                  <a:cubicBezTo>
                    <a:pt x="324" y="579"/>
                    <a:pt x="322" y="558"/>
                    <a:pt x="306" y="547"/>
                  </a:cubicBezTo>
                  <a:cubicBezTo>
                    <a:pt x="300" y="544"/>
                    <a:pt x="294" y="541"/>
                    <a:pt x="289" y="538"/>
                  </a:cubicBezTo>
                  <a:cubicBezTo>
                    <a:pt x="279" y="531"/>
                    <a:pt x="279" y="521"/>
                    <a:pt x="279" y="511"/>
                  </a:cubicBezTo>
                  <a:cubicBezTo>
                    <a:pt x="280" y="505"/>
                    <a:pt x="284" y="502"/>
                    <a:pt x="289" y="500"/>
                  </a:cubicBezTo>
                  <a:cubicBezTo>
                    <a:pt x="547" y="500"/>
                    <a:pt x="547" y="500"/>
                    <a:pt x="547" y="500"/>
                  </a:cubicBezTo>
                  <a:cubicBezTo>
                    <a:pt x="554" y="500"/>
                    <a:pt x="559" y="496"/>
                    <a:pt x="561" y="490"/>
                  </a:cubicBezTo>
                  <a:cubicBezTo>
                    <a:pt x="574" y="451"/>
                    <a:pt x="583" y="411"/>
                    <a:pt x="588" y="368"/>
                  </a:cubicBezTo>
                  <a:cubicBezTo>
                    <a:pt x="606" y="217"/>
                    <a:pt x="540" y="101"/>
                    <a:pt x="397" y="49"/>
                  </a:cubicBezTo>
                  <a:close/>
                </a:path>
              </a:pathLst>
            </a:custGeom>
            <a:solidFill>
              <a:schemeClr val="accent2">
                <a:alpha val="67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
        <p:nvSpPr>
          <p:cNvPr id="22" name="Textfeld 21">
            <a:extLst>
              <a:ext uri="{FF2B5EF4-FFF2-40B4-BE49-F238E27FC236}">
                <a16:creationId xmlns:a16="http://schemas.microsoft.com/office/drawing/2014/main" id="{D88B7165-D6BB-4B45-922F-0995D505177F}"/>
              </a:ext>
            </a:extLst>
          </p:cNvPr>
          <p:cNvSpPr txBox="1"/>
          <p:nvPr/>
        </p:nvSpPr>
        <p:spPr>
          <a:xfrm>
            <a:off x="632393" y="845128"/>
            <a:ext cx="3866460" cy="3973081"/>
          </a:xfrm>
          <a:prstGeom prst="rect">
            <a:avLst/>
          </a:prstGeom>
          <a:noFill/>
        </p:spPr>
        <p:txBody>
          <a:bodyPr wrap="square" rtlCol="0">
            <a:noAutofit/>
          </a:bodyPr>
          <a:lstStyle/>
          <a:p>
            <a:pPr>
              <a:lnSpc>
                <a:spcPts val="1300"/>
              </a:lnSpc>
            </a:pPr>
            <a:r>
              <a:rPr lang="de-DE" sz="1000" dirty="0">
                <a:solidFill>
                  <a:schemeClr val="tx1"/>
                </a:solidFill>
                <a:latin typeface="Poppins Light" pitchFamily="2" charset="77"/>
                <a:cs typeface="Poppins Light" pitchFamily="2" charset="77"/>
              </a:rPr>
              <a:t>Deutschland ist unsere Heimat und wir möchten unseren Teil dazu beitragen, dass das Leben hier für alle Menschen noch lebenswerter wird. Nach dem Motto </a:t>
            </a:r>
            <a:r>
              <a:rPr lang="de-DE" sz="1000" dirty="0">
                <a:solidFill>
                  <a:schemeClr val="tx1"/>
                </a:solidFill>
                <a:latin typeface="Poppins Medium" pitchFamily="2" charset="77"/>
                <a:cs typeface="Poppins Medium" pitchFamily="2" charset="77"/>
              </a:rPr>
              <a:t>„was in einem kleinen Punkt beginnt, kann sich zu einem großen Winkel ausdehnen“, </a:t>
            </a:r>
            <a:r>
              <a:rPr lang="de-DE" sz="1000" dirty="0">
                <a:solidFill>
                  <a:schemeClr val="tx1"/>
                </a:solidFill>
                <a:latin typeface="Poppins Light" pitchFamily="2" charset="77"/>
                <a:cs typeface="Poppins Light" pitchFamily="2" charset="77"/>
              </a:rPr>
              <a:t>unterstützen wir entweder selbst oder mit unseren Kooperationspartnern soziale Projekte. Wir sind in vielen Städten in Deutschland, u.a. in Düsseldorf, Köln, Bonn, Frankfurt, Hamburg, Hannover und Braunschweig aktiv. </a:t>
            </a:r>
          </a:p>
          <a:p>
            <a:pPr>
              <a:lnSpc>
                <a:spcPts val="1300"/>
              </a:lnSpc>
            </a:pPr>
            <a:endParaRPr lang="de-DE" sz="1000" dirty="0">
              <a:solidFill>
                <a:schemeClr val="tx1"/>
              </a:solidFill>
              <a:latin typeface="Poppins Light" pitchFamily="2" charset="77"/>
              <a:cs typeface="Poppins Light" pitchFamily="2" charset="77"/>
            </a:endParaRPr>
          </a:p>
          <a:p>
            <a:pPr>
              <a:lnSpc>
                <a:spcPts val="1300"/>
              </a:lnSpc>
            </a:pPr>
            <a:r>
              <a:rPr lang="de-DE" sz="1000" dirty="0">
                <a:solidFill>
                  <a:schemeClr val="tx1"/>
                </a:solidFill>
                <a:latin typeface="Poppins Light" pitchFamily="2" charset="77"/>
                <a:cs typeface="Poppins Light" pitchFamily="2" charset="77"/>
              </a:rPr>
              <a:t>Insbesondere benachteiligten Menschen wollen wir mit unseren Sozialen Initiativen unterstützen. </a:t>
            </a:r>
          </a:p>
          <a:p>
            <a:pPr>
              <a:lnSpc>
                <a:spcPts val="1300"/>
              </a:lnSpc>
            </a:pPr>
            <a:endParaRPr lang="de-DE" sz="1000" dirty="0">
              <a:solidFill>
                <a:schemeClr val="tx1"/>
              </a:solidFill>
              <a:latin typeface="Poppins Light" pitchFamily="2" charset="77"/>
              <a:cs typeface="Poppins Light" pitchFamily="2" charset="77"/>
            </a:endParaRPr>
          </a:p>
          <a:p>
            <a:pPr>
              <a:lnSpc>
                <a:spcPts val="1300"/>
              </a:lnSpc>
            </a:pPr>
            <a:r>
              <a:rPr lang="de-DE" sz="1000" b="1" dirty="0">
                <a:solidFill>
                  <a:schemeClr val="tx1"/>
                </a:solidFill>
                <a:latin typeface="Poppins SemiBold" pitchFamily="2" charset="77"/>
                <a:cs typeface="Poppins SemiBold" pitchFamily="2" charset="77"/>
              </a:rPr>
              <a:t>Hilfe in Zeiten von COVID 19</a:t>
            </a:r>
          </a:p>
          <a:p>
            <a:pPr>
              <a:lnSpc>
                <a:spcPts val="1300"/>
              </a:lnSpc>
            </a:pPr>
            <a:r>
              <a:rPr lang="de-DE" sz="1000" dirty="0">
                <a:solidFill>
                  <a:schemeClr val="tx1"/>
                </a:solidFill>
                <a:latin typeface="Poppins Light" pitchFamily="2" charset="77"/>
                <a:cs typeface="Poppins Light" pitchFamily="2" charset="77"/>
              </a:rPr>
              <a:t>Die </a:t>
            </a:r>
            <a:r>
              <a:rPr lang="de-DE" sz="1000" dirty="0" err="1">
                <a:solidFill>
                  <a:schemeClr val="tx1"/>
                </a:solidFill>
                <a:latin typeface="Poppins Light" pitchFamily="2" charset="77"/>
                <a:cs typeface="Poppins Light" pitchFamily="2" charset="77"/>
              </a:rPr>
              <a:t>Schüler:innen</a:t>
            </a:r>
            <a:r>
              <a:rPr lang="de-DE" sz="1000" dirty="0">
                <a:solidFill>
                  <a:schemeClr val="tx1"/>
                </a:solidFill>
                <a:latin typeface="Poppins Light" pitchFamily="2" charset="77"/>
                <a:cs typeface="Poppins Light" pitchFamily="2" charset="77"/>
              </a:rPr>
              <a:t> der MTO Shahmaghsoudi® unterstützen kritische Versorgungs- und Hilfsorganisationen wie Krankenhäuser, Pflegeheime, gemeinnützige Organisationen und andere Mitglieder unserer lokalen Gemeinschaften mit Spenden von persönlicher Schutzausrüstung (PSA), Nahrungsmitteln und anderen lebensnotwendigen Hilfsgütern im Zuge der globalen COVID-19-Pandemie.</a:t>
            </a:r>
          </a:p>
        </p:txBody>
      </p:sp>
      <p:sp>
        <p:nvSpPr>
          <p:cNvPr id="23" name="Google Shape;13;p3">
            <a:extLst>
              <a:ext uri="{FF2B5EF4-FFF2-40B4-BE49-F238E27FC236}">
                <a16:creationId xmlns:a16="http://schemas.microsoft.com/office/drawing/2014/main" id="{70BEBEAF-68B4-E04D-9E6E-2834E0F7B979}"/>
              </a:ext>
            </a:extLst>
          </p:cNvPr>
          <p:cNvSpPr/>
          <p:nvPr/>
        </p:nvSpPr>
        <p:spPr>
          <a:xfrm>
            <a:off x="4572000" y="3560918"/>
            <a:ext cx="3674912" cy="1257292"/>
          </a:xfrm>
          <a:custGeom>
            <a:avLst/>
            <a:gdLst/>
            <a:ahLst/>
            <a:cxnLst/>
            <a:rect l="l" t="t" r="r" b="b"/>
            <a:pathLst>
              <a:path w="311004" h="150670" extrusionOk="0">
                <a:moveTo>
                  <a:pt x="0" y="55831"/>
                </a:moveTo>
                <a:lnTo>
                  <a:pt x="0" y="0"/>
                </a:lnTo>
                <a:lnTo>
                  <a:pt x="311004" y="0"/>
                </a:lnTo>
                <a:lnTo>
                  <a:pt x="311004" y="150670"/>
                </a:lnTo>
                <a:lnTo>
                  <a:pt x="0" y="150670"/>
                </a:lnTo>
                <a:lnTo>
                  <a:pt x="0" y="95556"/>
                </a:lnTo>
              </a:path>
            </a:pathLst>
          </a:custGeom>
          <a:solidFill>
            <a:schemeClr val="bg1"/>
          </a:solidFill>
          <a:ln w="9525" cap="flat" cmpd="sng">
            <a:solidFill>
              <a:schemeClr val="tx1"/>
            </a:solidFill>
            <a:prstDash val="solid"/>
            <a:miter lim="8000"/>
            <a:headEnd type="none" w="med" len="med"/>
            <a:tailEnd type="none" w="med" len="med"/>
          </a:ln>
        </p:spPr>
      </p:sp>
      <p:sp>
        <p:nvSpPr>
          <p:cNvPr id="24" name="Textfeld 23">
            <a:extLst>
              <a:ext uri="{FF2B5EF4-FFF2-40B4-BE49-F238E27FC236}">
                <a16:creationId xmlns:a16="http://schemas.microsoft.com/office/drawing/2014/main" id="{3D33A3C4-F491-F345-AF4A-B9FC13B6B718}"/>
              </a:ext>
            </a:extLst>
          </p:cNvPr>
          <p:cNvSpPr txBox="1"/>
          <p:nvPr/>
        </p:nvSpPr>
        <p:spPr>
          <a:xfrm>
            <a:off x="4683709" y="3645362"/>
            <a:ext cx="3468586" cy="1015663"/>
          </a:xfrm>
          <a:prstGeom prst="rect">
            <a:avLst/>
          </a:prstGeom>
          <a:noFill/>
        </p:spPr>
        <p:txBody>
          <a:bodyPr wrap="square" rtlCol="0">
            <a:spAutoFit/>
          </a:bodyPr>
          <a:lstStyle/>
          <a:p>
            <a:r>
              <a:rPr lang="de-DE" sz="1000" b="1" dirty="0">
                <a:solidFill>
                  <a:schemeClr val="tx1"/>
                </a:solidFill>
                <a:latin typeface="Poppins Black" pitchFamily="2" charset="77"/>
                <a:cs typeface="Poppins Black" pitchFamily="2" charset="77"/>
              </a:rPr>
              <a:t>MTO </a:t>
            </a:r>
            <a:r>
              <a:rPr lang="de-DE" sz="1000" b="1" dirty="0" err="1">
                <a:solidFill>
                  <a:schemeClr val="tx1"/>
                </a:solidFill>
                <a:latin typeface="Poppins Black" pitchFamily="2" charset="77"/>
                <a:cs typeface="Poppins Black" pitchFamily="2" charset="77"/>
              </a:rPr>
              <a:t>Charity</a:t>
            </a:r>
            <a:br>
              <a:rPr lang="de-DE" sz="1000" dirty="0">
                <a:solidFill>
                  <a:schemeClr val="tx1"/>
                </a:solidFill>
                <a:latin typeface="Poppins Light" pitchFamily="2" charset="77"/>
                <a:cs typeface="Poppins Light" pitchFamily="2" charset="77"/>
              </a:rPr>
            </a:br>
            <a:r>
              <a:rPr lang="de-DE" sz="1000" dirty="0">
                <a:solidFill>
                  <a:schemeClr val="tx1"/>
                </a:solidFill>
                <a:latin typeface="Poppins Light" pitchFamily="2" charset="77"/>
                <a:cs typeface="Poppins Light" pitchFamily="2" charset="77"/>
              </a:rPr>
              <a:t>Essensausgabe für Geflüchtete, ehrenamtliche Übersetzungshilfe, Notfallseelsorge, Betrieb einer konfessionsübergreifenden Kindertagesstätte, Engagement bei sozialen Projekten der Christlich-Islamischen Gesellschaft, u.v.m.</a:t>
            </a:r>
          </a:p>
        </p:txBody>
      </p:sp>
      <p:sp>
        <p:nvSpPr>
          <p:cNvPr id="25" name="Textfeld 24">
            <a:hlinkClick r:id="rId6"/>
            <a:extLst>
              <a:ext uri="{FF2B5EF4-FFF2-40B4-BE49-F238E27FC236}">
                <a16:creationId xmlns:a16="http://schemas.microsoft.com/office/drawing/2014/main" id="{B4564D97-1132-C946-BEB1-1642EC1BC2FB}"/>
              </a:ext>
            </a:extLst>
          </p:cNvPr>
          <p:cNvSpPr txBox="1"/>
          <p:nvPr/>
        </p:nvSpPr>
        <p:spPr>
          <a:xfrm>
            <a:off x="6555213" y="4590099"/>
            <a:ext cx="1691699" cy="264365"/>
          </a:xfrm>
          <a:prstGeom prst="rect">
            <a:avLst/>
          </a:prstGeom>
          <a:noFill/>
        </p:spPr>
        <p:txBody>
          <a:bodyPr wrap="square" rtlCol="0">
            <a:noAutofit/>
          </a:bodyPr>
          <a:lstStyle/>
          <a:p>
            <a:pPr algn="r"/>
            <a:r>
              <a:rPr lang="de-DE" sz="900" b="1" dirty="0" err="1">
                <a:solidFill>
                  <a:schemeClr val="tx1"/>
                </a:solidFill>
                <a:latin typeface="Poppins SemiBold" pitchFamily="2" charset="77"/>
                <a:cs typeface="Poppins SemiBold" pitchFamily="2" charset="77"/>
              </a:rPr>
              <a:t>mtocharity.org</a:t>
            </a:r>
            <a:endParaRPr lang="de-DE" sz="900" b="1" i="0" dirty="0">
              <a:solidFill>
                <a:schemeClr val="tx1"/>
              </a:solidFill>
              <a:latin typeface="Poppins SemiBold" pitchFamily="2" charset="77"/>
              <a:cs typeface="Poppins SemiBold" pitchFamily="2" charset="77"/>
            </a:endParaRPr>
          </a:p>
        </p:txBody>
      </p:sp>
      <p:grpSp>
        <p:nvGrpSpPr>
          <p:cNvPr id="26" name="Google Shape;1298;p50">
            <a:extLst>
              <a:ext uri="{FF2B5EF4-FFF2-40B4-BE49-F238E27FC236}">
                <a16:creationId xmlns:a16="http://schemas.microsoft.com/office/drawing/2014/main" id="{6BC4BB22-9F14-0C49-8297-CABA40C22E51}"/>
              </a:ext>
            </a:extLst>
          </p:cNvPr>
          <p:cNvGrpSpPr/>
          <p:nvPr/>
        </p:nvGrpSpPr>
        <p:grpSpPr>
          <a:xfrm>
            <a:off x="4476122" y="4112245"/>
            <a:ext cx="191756" cy="154637"/>
            <a:chOff x="2595501" y="3253725"/>
            <a:chExt cx="720141" cy="580739"/>
          </a:xfrm>
        </p:grpSpPr>
        <p:sp>
          <p:nvSpPr>
            <p:cNvPr id="27" name="Google Shape;1299;p50">
              <a:extLst>
                <a:ext uri="{FF2B5EF4-FFF2-40B4-BE49-F238E27FC236}">
                  <a16:creationId xmlns:a16="http://schemas.microsoft.com/office/drawing/2014/main" id="{B15CC3AA-3E87-5046-9DB3-085E3F5B560B}"/>
                </a:ext>
              </a:extLst>
            </p:cNvPr>
            <p:cNvSpPr/>
            <p:nvPr/>
          </p:nvSpPr>
          <p:spPr>
            <a:xfrm>
              <a:off x="2595501" y="3269807"/>
              <a:ext cx="416349" cy="273171"/>
            </a:xfrm>
            <a:custGeom>
              <a:avLst/>
              <a:gdLst/>
              <a:ahLst/>
              <a:cxnLst/>
              <a:rect l="l" t="t" r="r" b="b"/>
              <a:pathLst>
                <a:path w="722" h="472" extrusionOk="0">
                  <a:moveTo>
                    <a:pt x="250" y="429"/>
                  </a:moveTo>
                  <a:cubicBezTo>
                    <a:pt x="250" y="413"/>
                    <a:pt x="258" y="398"/>
                    <a:pt x="270" y="388"/>
                  </a:cubicBezTo>
                  <a:cubicBezTo>
                    <a:pt x="289" y="372"/>
                    <a:pt x="315" y="364"/>
                    <a:pt x="344" y="365"/>
                  </a:cubicBezTo>
                  <a:cubicBezTo>
                    <a:pt x="373" y="364"/>
                    <a:pt x="399" y="372"/>
                    <a:pt x="418" y="388"/>
                  </a:cubicBezTo>
                  <a:cubicBezTo>
                    <a:pt x="431" y="398"/>
                    <a:pt x="438" y="413"/>
                    <a:pt x="438" y="429"/>
                  </a:cubicBezTo>
                  <a:cubicBezTo>
                    <a:pt x="438" y="446"/>
                    <a:pt x="430" y="461"/>
                    <a:pt x="417" y="472"/>
                  </a:cubicBezTo>
                  <a:cubicBezTo>
                    <a:pt x="598" y="472"/>
                    <a:pt x="598" y="472"/>
                    <a:pt x="598" y="472"/>
                  </a:cubicBezTo>
                  <a:cubicBezTo>
                    <a:pt x="606" y="472"/>
                    <a:pt x="613" y="465"/>
                    <a:pt x="613" y="457"/>
                  </a:cubicBezTo>
                  <a:cubicBezTo>
                    <a:pt x="613" y="457"/>
                    <a:pt x="613" y="457"/>
                    <a:pt x="613" y="457"/>
                  </a:cubicBezTo>
                  <a:cubicBezTo>
                    <a:pt x="613" y="457"/>
                    <a:pt x="613" y="457"/>
                    <a:pt x="613" y="457"/>
                  </a:cubicBezTo>
                  <a:cubicBezTo>
                    <a:pt x="613" y="320"/>
                    <a:pt x="613" y="320"/>
                    <a:pt x="613" y="320"/>
                  </a:cubicBezTo>
                  <a:cubicBezTo>
                    <a:pt x="615" y="315"/>
                    <a:pt x="619" y="310"/>
                    <a:pt x="624" y="310"/>
                  </a:cubicBezTo>
                  <a:cubicBezTo>
                    <a:pt x="635" y="310"/>
                    <a:pt x="645" y="310"/>
                    <a:pt x="651" y="319"/>
                  </a:cubicBezTo>
                  <a:cubicBezTo>
                    <a:pt x="655" y="325"/>
                    <a:pt x="657" y="331"/>
                    <a:pt x="661" y="336"/>
                  </a:cubicBezTo>
                  <a:cubicBezTo>
                    <a:pt x="671" y="353"/>
                    <a:pt x="693" y="355"/>
                    <a:pt x="705" y="340"/>
                  </a:cubicBezTo>
                  <a:cubicBezTo>
                    <a:pt x="718" y="325"/>
                    <a:pt x="722" y="303"/>
                    <a:pt x="722" y="283"/>
                  </a:cubicBezTo>
                  <a:cubicBezTo>
                    <a:pt x="722" y="263"/>
                    <a:pt x="718" y="242"/>
                    <a:pt x="705" y="227"/>
                  </a:cubicBezTo>
                  <a:cubicBezTo>
                    <a:pt x="693" y="211"/>
                    <a:pt x="671" y="213"/>
                    <a:pt x="661" y="230"/>
                  </a:cubicBezTo>
                  <a:cubicBezTo>
                    <a:pt x="657" y="235"/>
                    <a:pt x="655" y="241"/>
                    <a:pt x="651" y="247"/>
                  </a:cubicBezTo>
                  <a:cubicBezTo>
                    <a:pt x="645" y="256"/>
                    <a:pt x="635" y="256"/>
                    <a:pt x="624" y="256"/>
                  </a:cubicBezTo>
                  <a:cubicBezTo>
                    <a:pt x="619" y="256"/>
                    <a:pt x="615" y="251"/>
                    <a:pt x="613" y="247"/>
                  </a:cubicBezTo>
                  <a:cubicBezTo>
                    <a:pt x="613" y="104"/>
                    <a:pt x="613" y="104"/>
                    <a:pt x="613" y="104"/>
                  </a:cubicBezTo>
                  <a:cubicBezTo>
                    <a:pt x="613" y="96"/>
                    <a:pt x="609" y="89"/>
                    <a:pt x="602" y="85"/>
                  </a:cubicBezTo>
                  <a:cubicBezTo>
                    <a:pt x="600" y="84"/>
                    <a:pt x="598" y="82"/>
                    <a:pt x="595" y="81"/>
                  </a:cubicBezTo>
                  <a:cubicBezTo>
                    <a:pt x="520" y="29"/>
                    <a:pt x="437" y="0"/>
                    <a:pt x="345" y="0"/>
                  </a:cubicBezTo>
                  <a:cubicBezTo>
                    <a:pt x="147" y="9"/>
                    <a:pt x="0" y="128"/>
                    <a:pt x="25" y="345"/>
                  </a:cubicBezTo>
                  <a:cubicBezTo>
                    <a:pt x="29" y="385"/>
                    <a:pt x="37" y="424"/>
                    <a:pt x="49" y="461"/>
                  </a:cubicBezTo>
                  <a:cubicBezTo>
                    <a:pt x="52" y="467"/>
                    <a:pt x="57" y="472"/>
                    <a:pt x="64" y="472"/>
                  </a:cubicBezTo>
                  <a:cubicBezTo>
                    <a:pt x="271" y="472"/>
                    <a:pt x="271" y="472"/>
                    <a:pt x="271" y="472"/>
                  </a:cubicBezTo>
                  <a:cubicBezTo>
                    <a:pt x="258" y="461"/>
                    <a:pt x="250" y="446"/>
                    <a:pt x="250" y="429"/>
                  </a:cubicBezTo>
                  <a:close/>
                </a:path>
              </a:pathLst>
            </a:custGeom>
            <a:solidFill>
              <a:schemeClr val="accent1">
                <a:alpha val="49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28" name="Google Shape;1300;p50">
              <a:extLst>
                <a:ext uri="{FF2B5EF4-FFF2-40B4-BE49-F238E27FC236}">
                  <a16:creationId xmlns:a16="http://schemas.microsoft.com/office/drawing/2014/main" id="{73CB46F7-9C6B-624B-A3F1-A8235863D9E0}"/>
                </a:ext>
              </a:extLst>
            </p:cNvPr>
            <p:cNvSpPr/>
            <p:nvPr/>
          </p:nvSpPr>
          <p:spPr>
            <a:xfrm>
              <a:off x="2903528" y="3560177"/>
              <a:ext cx="374670" cy="273617"/>
            </a:xfrm>
            <a:custGeom>
              <a:avLst/>
              <a:gdLst/>
              <a:ahLst/>
              <a:cxnLst/>
              <a:rect l="l" t="t" r="r" b="b"/>
              <a:pathLst>
                <a:path w="650" h="473" extrusionOk="0">
                  <a:moveTo>
                    <a:pt x="455" y="42"/>
                  </a:moveTo>
                  <a:cubicBezTo>
                    <a:pt x="455" y="58"/>
                    <a:pt x="448" y="74"/>
                    <a:pt x="435" y="84"/>
                  </a:cubicBezTo>
                  <a:cubicBezTo>
                    <a:pt x="417" y="100"/>
                    <a:pt x="391" y="108"/>
                    <a:pt x="361" y="107"/>
                  </a:cubicBezTo>
                  <a:cubicBezTo>
                    <a:pt x="332" y="108"/>
                    <a:pt x="306" y="100"/>
                    <a:pt x="288" y="84"/>
                  </a:cubicBezTo>
                  <a:cubicBezTo>
                    <a:pt x="275" y="74"/>
                    <a:pt x="268" y="58"/>
                    <a:pt x="268" y="42"/>
                  </a:cubicBezTo>
                  <a:cubicBezTo>
                    <a:pt x="268" y="26"/>
                    <a:pt x="275" y="11"/>
                    <a:pt x="289" y="0"/>
                  </a:cubicBezTo>
                  <a:cubicBezTo>
                    <a:pt x="124" y="0"/>
                    <a:pt x="124" y="0"/>
                    <a:pt x="124" y="0"/>
                  </a:cubicBezTo>
                  <a:cubicBezTo>
                    <a:pt x="116" y="0"/>
                    <a:pt x="109" y="7"/>
                    <a:pt x="109" y="15"/>
                  </a:cubicBezTo>
                  <a:cubicBezTo>
                    <a:pt x="109" y="181"/>
                    <a:pt x="109" y="181"/>
                    <a:pt x="109" y="181"/>
                  </a:cubicBezTo>
                  <a:cubicBezTo>
                    <a:pt x="107" y="186"/>
                    <a:pt x="104" y="190"/>
                    <a:pt x="98" y="191"/>
                  </a:cubicBezTo>
                  <a:cubicBezTo>
                    <a:pt x="88" y="191"/>
                    <a:pt x="78" y="191"/>
                    <a:pt x="71" y="181"/>
                  </a:cubicBezTo>
                  <a:cubicBezTo>
                    <a:pt x="68" y="176"/>
                    <a:pt x="65" y="170"/>
                    <a:pt x="62" y="164"/>
                  </a:cubicBezTo>
                  <a:cubicBezTo>
                    <a:pt x="51" y="148"/>
                    <a:pt x="30" y="146"/>
                    <a:pt x="17" y="161"/>
                  </a:cubicBezTo>
                  <a:cubicBezTo>
                    <a:pt x="5" y="176"/>
                    <a:pt x="0" y="198"/>
                    <a:pt x="1" y="218"/>
                  </a:cubicBezTo>
                  <a:cubicBezTo>
                    <a:pt x="0" y="238"/>
                    <a:pt x="5" y="259"/>
                    <a:pt x="17" y="274"/>
                  </a:cubicBezTo>
                  <a:cubicBezTo>
                    <a:pt x="30" y="289"/>
                    <a:pt x="51" y="288"/>
                    <a:pt x="62" y="271"/>
                  </a:cubicBezTo>
                  <a:cubicBezTo>
                    <a:pt x="65" y="265"/>
                    <a:pt x="68" y="259"/>
                    <a:pt x="71" y="254"/>
                  </a:cubicBezTo>
                  <a:cubicBezTo>
                    <a:pt x="78" y="244"/>
                    <a:pt x="88" y="244"/>
                    <a:pt x="98" y="245"/>
                  </a:cubicBezTo>
                  <a:cubicBezTo>
                    <a:pt x="104" y="245"/>
                    <a:pt x="107" y="250"/>
                    <a:pt x="109" y="254"/>
                  </a:cubicBezTo>
                  <a:cubicBezTo>
                    <a:pt x="109" y="457"/>
                    <a:pt x="109" y="457"/>
                    <a:pt x="109" y="457"/>
                  </a:cubicBezTo>
                  <a:cubicBezTo>
                    <a:pt x="109" y="466"/>
                    <a:pt x="118" y="473"/>
                    <a:pt x="127" y="470"/>
                  </a:cubicBezTo>
                  <a:cubicBezTo>
                    <a:pt x="132" y="468"/>
                    <a:pt x="138" y="466"/>
                    <a:pt x="143" y="464"/>
                  </a:cubicBezTo>
                  <a:cubicBezTo>
                    <a:pt x="264" y="406"/>
                    <a:pt x="377" y="334"/>
                    <a:pt x="477" y="243"/>
                  </a:cubicBezTo>
                  <a:cubicBezTo>
                    <a:pt x="549" y="178"/>
                    <a:pt x="607" y="105"/>
                    <a:pt x="646" y="21"/>
                  </a:cubicBezTo>
                  <a:cubicBezTo>
                    <a:pt x="650" y="11"/>
                    <a:pt x="643" y="0"/>
                    <a:pt x="632" y="0"/>
                  </a:cubicBezTo>
                  <a:cubicBezTo>
                    <a:pt x="434" y="0"/>
                    <a:pt x="434" y="0"/>
                    <a:pt x="434" y="0"/>
                  </a:cubicBezTo>
                  <a:cubicBezTo>
                    <a:pt x="448" y="11"/>
                    <a:pt x="455" y="26"/>
                    <a:pt x="455" y="42"/>
                  </a:cubicBezTo>
                  <a:close/>
                </a:path>
              </a:pathLst>
            </a:custGeom>
            <a:solidFill>
              <a:schemeClr val="accent3">
                <a:alpha val="58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29" name="Google Shape;1301;p50">
              <a:extLst>
                <a:ext uri="{FF2B5EF4-FFF2-40B4-BE49-F238E27FC236}">
                  <a16:creationId xmlns:a16="http://schemas.microsoft.com/office/drawing/2014/main" id="{9E95ED2E-AB33-6342-B8DD-CB6CBF7699FE}"/>
                </a:ext>
              </a:extLst>
            </p:cNvPr>
            <p:cNvSpPr/>
            <p:nvPr/>
          </p:nvSpPr>
          <p:spPr>
            <a:xfrm>
              <a:off x="2635397" y="3497189"/>
              <a:ext cx="313600" cy="337276"/>
            </a:xfrm>
            <a:custGeom>
              <a:avLst/>
              <a:gdLst/>
              <a:ahLst/>
              <a:cxnLst/>
              <a:rect l="l" t="t" r="r" b="b"/>
              <a:pathLst>
                <a:path w="544" h="583" extrusionOk="0">
                  <a:moveTo>
                    <a:pt x="502" y="420"/>
                  </a:moveTo>
                  <a:cubicBezTo>
                    <a:pt x="486" y="420"/>
                    <a:pt x="471" y="413"/>
                    <a:pt x="460" y="400"/>
                  </a:cubicBezTo>
                  <a:cubicBezTo>
                    <a:pt x="445" y="382"/>
                    <a:pt x="436" y="356"/>
                    <a:pt x="437" y="327"/>
                  </a:cubicBezTo>
                  <a:cubicBezTo>
                    <a:pt x="436" y="298"/>
                    <a:pt x="445" y="271"/>
                    <a:pt x="460" y="253"/>
                  </a:cubicBezTo>
                  <a:cubicBezTo>
                    <a:pt x="471" y="240"/>
                    <a:pt x="486" y="233"/>
                    <a:pt x="502" y="233"/>
                  </a:cubicBezTo>
                  <a:cubicBezTo>
                    <a:pt x="518" y="233"/>
                    <a:pt x="534" y="241"/>
                    <a:pt x="544" y="254"/>
                  </a:cubicBezTo>
                  <a:cubicBezTo>
                    <a:pt x="544" y="124"/>
                    <a:pt x="544" y="124"/>
                    <a:pt x="544" y="124"/>
                  </a:cubicBezTo>
                  <a:cubicBezTo>
                    <a:pt x="544" y="116"/>
                    <a:pt x="537" y="109"/>
                    <a:pt x="529" y="109"/>
                  </a:cubicBezTo>
                  <a:cubicBezTo>
                    <a:pt x="312" y="109"/>
                    <a:pt x="312" y="109"/>
                    <a:pt x="312" y="109"/>
                  </a:cubicBezTo>
                  <a:cubicBezTo>
                    <a:pt x="307" y="107"/>
                    <a:pt x="302" y="103"/>
                    <a:pt x="302" y="98"/>
                  </a:cubicBezTo>
                  <a:cubicBezTo>
                    <a:pt x="302" y="87"/>
                    <a:pt x="302" y="78"/>
                    <a:pt x="311" y="71"/>
                  </a:cubicBezTo>
                  <a:cubicBezTo>
                    <a:pt x="317" y="67"/>
                    <a:pt x="323" y="65"/>
                    <a:pt x="328" y="61"/>
                  </a:cubicBezTo>
                  <a:cubicBezTo>
                    <a:pt x="345" y="51"/>
                    <a:pt x="347" y="30"/>
                    <a:pt x="332" y="17"/>
                  </a:cubicBezTo>
                  <a:cubicBezTo>
                    <a:pt x="317" y="5"/>
                    <a:pt x="295" y="0"/>
                    <a:pt x="275" y="0"/>
                  </a:cubicBezTo>
                  <a:cubicBezTo>
                    <a:pt x="255" y="0"/>
                    <a:pt x="234" y="5"/>
                    <a:pt x="219" y="17"/>
                  </a:cubicBezTo>
                  <a:cubicBezTo>
                    <a:pt x="203" y="30"/>
                    <a:pt x="205" y="51"/>
                    <a:pt x="222" y="61"/>
                  </a:cubicBezTo>
                  <a:cubicBezTo>
                    <a:pt x="227" y="65"/>
                    <a:pt x="233" y="67"/>
                    <a:pt x="239" y="71"/>
                  </a:cubicBezTo>
                  <a:cubicBezTo>
                    <a:pt x="248" y="78"/>
                    <a:pt x="248" y="87"/>
                    <a:pt x="248" y="98"/>
                  </a:cubicBezTo>
                  <a:cubicBezTo>
                    <a:pt x="248" y="103"/>
                    <a:pt x="243" y="107"/>
                    <a:pt x="239" y="109"/>
                  </a:cubicBezTo>
                  <a:cubicBezTo>
                    <a:pt x="19" y="109"/>
                    <a:pt x="19" y="109"/>
                    <a:pt x="19" y="109"/>
                  </a:cubicBezTo>
                  <a:cubicBezTo>
                    <a:pt x="8" y="109"/>
                    <a:pt x="0" y="120"/>
                    <a:pt x="5" y="130"/>
                  </a:cubicBezTo>
                  <a:cubicBezTo>
                    <a:pt x="18" y="157"/>
                    <a:pt x="32" y="183"/>
                    <a:pt x="50" y="208"/>
                  </a:cubicBezTo>
                  <a:cubicBezTo>
                    <a:pt x="170" y="381"/>
                    <a:pt x="338" y="493"/>
                    <a:pt x="525" y="579"/>
                  </a:cubicBezTo>
                  <a:cubicBezTo>
                    <a:pt x="525" y="579"/>
                    <a:pt x="525" y="579"/>
                    <a:pt x="525" y="579"/>
                  </a:cubicBezTo>
                  <a:cubicBezTo>
                    <a:pt x="534" y="583"/>
                    <a:pt x="544" y="576"/>
                    <a:pt x="544" y="567"/>
                  </a:cubicBezTo>
                  <a:cubicBezTo>
                    <a:pt x="544" y="399"/>
                    <a:pt x="544" y="399"/>
                    <a:pt x="544" y="399"/>
                  </a:cubicBezTo>
                  <a:cubicBezTo>
                    <a:pt x="534" y="413"/>
                    <a:pt x="518" y="420"/>
                    <a:pt x="502" y="420"/>
                  </a:cubicBezTo>
                  <a:close/>
                </a:path>
              </a:pathLst>
            </a:custGeom>
            <a:solidFill>
              <a:schemeClr val="accent4">
                <a:alpha val="57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30" name="Google Shape;1302;p50">
              <a:extLst>
                <a:ext uri="{FF2B5EF4-FFF2-40B4-BE49-F238E27FC236}">
                  <a16:creationId xmlns:a16="http://schemas.microsoft.com/office/drawing/2014/main" id="{22A83557-F211-9642-A40D-0945B0CD15E3}"/>
                </a:ext>
              </a:extLst>
            </p:cNvPr>
            <p:cNvSpPr/>
            <p:nvPr/>
          </p:nvSpPr>
          <p:spPr>
            <a:xfrm>
              <a:off x="2966382" y="3253725"/>
              <a:ext cx="349261" cy="352241"/>
            </a:xfrm>
            <a:custGeom>
              <a:avLst/>
              <a:gdLst/>
              <a:ahLst/>
              <a:cxnLst/>
              <a:rect l="l" t="t" r="r" b="b"/>
              <a:pathLst>
                <a:path w="606" h="609" extrusionOk="0">
                  <a:moveTo>
                    <a:pt x="397" y="49"/>
                  </a:moveTo>
                  <a:cubicBezTo>
                    <a:pt x="262" y="0"/>
                    <a:pt x="137" y="39"/>
                    <a:pt x="19" y="109"/>
                  </a:cubicBezTo>
                  <a:cubicBezTo>
                    <a:pt x="17" y="110"/>
                    <a:pt x="15" y="111"/>
                    <a:pt x="13" y="112"/>
                  </a:cubicBezTo>
                  <a:cubicBezTo>
                    <a:pt x="5" y="116"/>
                    <a:pt x="0" y="124"/>
                    <a:pt x="0" y="132"/>
                  </a:cubicBezTo>
                  <a:cubicBezTo>
                    <a:pt x="0" y="238"/>
                    <a:pt x="0" y="238"/>
                    <a:pt x="0" y="238"/>
                  </a:cubicBezTo>
                  <a:cubicBezTo>
                    <a:pt x="11" y="225"/>
                    <a:pt x="26" y="217"/>
                    <a:pt x="43" y="217"/>
                  </a:cubicBezTo>
                  <a:cubicBezTo>
                    <a:pt x="59" y="217"/>
                    <a:pt x="74" y="225"/>
                    <a:pt x="85" y="237"/>
                  </a:cubicBezTo>
                  <a:cubicBezTo>
                    <a:pt x="100" y="256"/>
                    <a:pt x="108" y="282"/>
                    <a:pt x="108" y="311"/>
                  </a:cubicBezTo>
                  <a:cubicBezTo>
                    <a:pt x="108" y="340"/>
                    <a:pt x="100" y="366"/>
                    <a:pt x="85" y="385"/>
                  </a:cubicBezTo>
                  <a:cubicBezTo>
                    <a:pt x="74" y="398"/>
                    <a:pt x="59" y="405"/>
                    <a:pt x="43" y="405"/>
                  </a:cubicBezTo>
                  <a:cubicBezTo>
                    <a:pt x="26" y="405"/>
                    <a:pt x="11" y="397"/>
                    <a:pt x="0" y="384"/>
                  </a:cubicBezTo>
                  <a:cubicBezTo>
                    <a:pt x="0" y="485"/>
                    <a:pt x="0" y="485"/>
                    <a:pt x="0" y="485"/>
                  </a:cubicBezTo>
                  <a:cubicBezTo>
                    <a:pt x="0" y="493"/>
                    <a:pt x="7" y="500"/>
                    <a:pt x="15" y="500"/>
                  </a:cubicBezTo>
                  <a:cubicBezTo>
                    <a:pt x="216" y="500"/>
                    <a:pt x="216" y="500"/>
                    <a:pt x="216" y="500"/>
                  </a:cubicBezTo>
                  <a:cubicBezTo>
                    <a:pt x="221" y="502"/>
                    <a:pt x="225" y="505"/>
                    <a:pt x="225" y="511"/>
                  </a:cubicBezTo>
                  <a:cubicBezTo>
                    <a:pt x="226" y="521"/>
                    <a:pt x="226" y="531"/>
                    <a:pt x="216" y="538"/>
                  </a:cubicBezTo>
                  <a:cubicBezTo>
                    <a:pt x="211" y="541"/>
                    <a:pt x="205" y="544"/>
                    <a:pt x="199" y="547"/>
                  </a:cubicBezTo>
                  <a:cubicBezTo>
                    <a:pt x="183" y="558"/>
                    <a:pt x="181" y="579"/>
                    <a:pt x="196" y="592"/>
                  </a:cubicBezTo>
                  <a:cubicBezTo>
                    <a:pt x="211" y="604"/>
                    <a:pt x="233" y="609"/>
                    <a:pt x="252" y="609"/>
                  </a:cubicBezTo>
                  <a:cubicBezTo>
                    <a:pt x="272" y="609"/>
                    <a:pt x="294" y="604"/>
                    <a:pt x="309" y="592"/>
                  </a:cubicBezTo>
                  <a:cubicBezTo>
                    <a:pt x="324" y="579"/>
                    <a:pt x="322" y="558"/>
                    <a:pt x="306" y="547"/>
                  </a:cubicBezTo>
                  <a:cubicBezTo>
                    <a:pt x="300" y="544"/>
                    <a:pt x="294" y="541"/>
                    <a:pt x="289" y="538"/>
                  </a:cubicBezTo>
                  <a:cubicBezTo>
                    <a:pt x="279" y="531"/>
                    <a:pt x="279" y="521"/>
                    <a:pt x="279" y="511"/>
                  </a:cubicBezTo>
                  <a:cubicBezTo>
                    <a:pt x="280" y="505"/>
                    <a:pt x="284" y="502"/>
                    <a:pt x="289" y="500"/>
                  </a:cubicBezTo>
                  <a:cubicBezTo>
                    <a:pt x="547" y="500"/>
                    <a:pt x="547" y="500"/>
                    <a:pt x="547" y="500"/>
                  </a:cubicBezTo>
                  <a:cubicBezTo>
                    <a:pt x="554" y="500"/>
                    <a:pt x="559" y="496"/>
                    <a:pt x="561" y="490"/>
                  </a:cubicBezTo>
                  <a:cubicBezTo>
                    <a:pt x="574" y="451"/>
                    <a:pt x="583" y="411"/>
                    <a:pt x="588" y="368"/>
                  </a:cubicBezTo>
                  <a:cubicBezTo>
                    <a:pt x="606" y="217"/>
                    <a:pt x="540" y="101"/>
                    <a:pt x="397" y="49"/>
                  </a:cubicBezTo>
                  <a:close/>
                </a:path>
              </a:pathLst>
            </a:custGeom>
            <a:solidFill>
              <a:schemeClr val="accent2">
                <a:alpha val="67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331461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2BFAE85-8ADA-794F-A6B3-8BC189084398}"/>
              </a:ext>
            </a:extLst>
          </p:cNvPr>
          <p:cNvPicPr>
            <a:picLocks noChangeAspect="1"/>
          </p:cNvPicPr>
          <p:nvPr/>
        </p:nvPicPr>
        <p:blipFill>
          <a:blip r:embed="rId2" cstate="print">
            <a:alphaModFix amt="52000"/>
            <a:extLst>
              <a:ext uri="{28A0092B-C50C-407E-A947-70E740481C1C}">
                <a14:useLocalDpi xmlns:a14="http://schemas.microsoft.com/office/drawing/2010/main"/>
              </a:ext>
            </a:extLst>
          </a:blip>
          <a:stretch>
            <a:fillRect/>
          </a:stretch>
        </p:blipFill>
        <p:spPr>
          <a:xfrm>
            <a:off x="4572000" y="0"/>
            <a:ext cx="7180087" cy="4808823"/>
          </a:xfrm>
          <a:prstGeom prst="rect">
            <a:avLst/>
          </a:prstGeom>
          <a:effectLst>
            <a:outerShdw blurRad="101600" dist="50800" dir="5400000" sx="109000" sy="109000" algn="ctr" rotWithShape="0">
              <a:schemeClr val="accent1">
                <a:alpha val="10000"/>
              </a:schemeClr>
            </a:outerShdw>
          </a:effectLst>
        </p:spPr>
      </p:pic>
      <p:sp>
        <p:nvSpPr>
          <p:cNvPr id="2" name="Foliennummernplatzhalter 1">
            <a:extLst>
              <a:ext uri="{FF2B5EF4-FFF2-40B4-BE49-F238E27FC236}">
                <a16:creationId xmlns:a16="http://schemas.microsoft.com/office/drawing/2014/main" id="{0A95EB34-FF6F-EE4F-8545-0D00CD867BA6}"/>
              </a:ext>
            </a:extLst>
          </p:cNvPr>
          <p:cNvSpPr>
            <a:spLocks noGrp="1"/>
          </p:cNvSpPr>
          <p:nvPr>
            <p:ph type="sldNum" idx="12"/>
          </p:nvPr>
        </p:nvSpPr>
        <p:spPr/>
        <p:txBody>
          <a:bodyPr/>
          <a:lstStyle/>
          <a:p>
            <a:fld id="{00000000-1234-1234-1234-123412341234}" type="slidenum">
              <a:rPr lang="de-DE" smtClean="0"/>
              <a:pPr/>
              <a:t>5</a:t>
            </a:fld>
            <a:endParaRPr lang="de-DE" b="1" dirty="0">
              <a:latin typeface="Poppins Black" pitchFamily="2" charset="77"/>
              <a:cs typeface="Poppins Black" pitchFamily="2" charset="77"/>
            </a:endParaRPr>
          </a:p>
        </p:txBody>
      </p:sp>
      <p:sp>
        <p:nvSpPr>
          <p:cNvPr id="3" name="Titel 2">
            <a:extLst>
              <a:ext uri="{FF2B5EF4-FFF2-40B4-BE49-F238E27FC236}">
                <a16:creationId xmlns:a16="http://schemas.microsoft.com/office/drawing/2014/main" id="{9B0DA3B7-4806-BD4D-AF9C-B9716CF65374}"/>
              </a:ext>
            </a:extLst>
          </p:cNvPr>
          <p:cNvSpPr>
            <a:spLocks noGrp="1"/>
          </p:cNvSpPr>
          <p:nvPr>
            <p:ph type="title"/>
          </p:nvPr>
        </p:nvSpPr>
        <p:spPr/>
        <p:txBody>
          <a:bodyPr/>
          <a:lstStyle/>
          <a:p>
            <a:r>
              <a:rPr lang="de-DE" dirty="0"/>
              <a:t>Deutschland </a:t>
            </a:r>
          </a:p>
        </p:txBody>
      </p:sp>
      <p:sp>
        <p:nvSpPr>
          <p:cNvPr id="4" name="Rechteck 3">
            <a:extLst>
              <a:ext uri="{FF2B5EF4-FFF2-40B4-BE49-F238E27FC236}">
                <a16:creationId xmlns:a16="http://schemas.microsoft.com/office/drawing/2014/main" id="{AD215AB3-E3F5-F247-BC90-1964D4E4A0DE}"/>
              </a:ext>
            </a:extLst>
          </p:cNvPr>
          <p:cNvSpPr/>
          <p:nvPr/>
        </p:nvSpPr>
        <p:spPr>
          <a:xfrm>
            <a:off x="594360" y="750451"/>
            <a:ext cx="3840480" cy="1015663"/>
          </a:xfrm>
          <a:prstGeom prst="rect">
            <a:avLst/>
          </a:prstGeom>
        </p:spPr>
        <p:txBody>
          <a:bodyPr wrap="square">
            <a:spAutoFit/>
          </a:bodyPr>
          <a:lstStyle/>
          <a:p>
            <a:r>
              <a:rPr lang="de-DE" sz="1000" dirty="0">
                <a:solidFill>
                  <a:schemeClr val="tx1"/>
                </a:solidFill>
                <a:latin typeface="Poppins Light" pitchFamily="2" charset="77"/>
                <a:cs typeface="Poppins Light" pitchFamily="2" charset="77"/>
              </a:rPr>
              <a:t>Unsere Gemeinde erstreckt sich deutschlandweit. Unsere Gemeindemitglieder leben in unterschiedlichen Städten, u.a. in </a:t>
            </a:r>
            <a:r>
              <a:rPr lang="de-DE" sz="1000" b="1" dirty="0">
                <a:solidFill>
                  <a:schemeClr val="accent1"/>
                </a:solidFill>
                <a:latin typeface="Poppins SemiBold" pitchFamily="2" charset="77"/>
                <a:cs typeface="Poppins SemiBold" pitchFamily="2" charset="77"/>
              </a:rPr>
              <a:t>Düsseldorf, Hannover, Braunschweig, Frankfurt, Köln, Hamburg und Bonn</a:t>
            </a:r>
            <a:r>
              <a:rPr lang="de-DE" sz="1000" dirty="0">
                <a:solidFill>
                  <a:schemeClr val="tx1"/>
                </a:solidFill>
                <a:latin typeface="Poppins Light" pitchFamily="2" charset="77"/>
                <a:cs typeface="Poppins Light" pitchFamily="2" charset="77"/>
              </a:rPr>
              <a:t>. Sie nehmen aktiv am gesellschaftlichen Diskurs teil und engagieren sich insbesondere für soziale Projekte. </a:t>
            </a:r>
            <a:endParaRPr lang="de-DE" sz="1000" dirty="0"/>
          </a:p>
        </p:txBody>
      </p:sp>
    </p:spTree>
    <p:extLst>
      <p:ext uri="{BB962C8B-B14F-4D97-AF65-F5344CB8AC3E}">
        <p14:creationId xmlns:p14="http://schemas.microsoft.com/office/powerpoint/2010/main" val="2534420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8000"/>
            <a:lum/>
            <a:extLst>
              <a:ext uri="{28A0092B-C50C-407E-A947-70E740481C1C}">
                <a14:useLocalDpi xmlns:a14="http://schemas.microsoft.com/office/drawing/2010/main"/>
              </a:ext>
            </a:extLst>
          </a:blip>
          <a:srcRect/>
          <a:stretch>
            <a:fillRect/>
          </a:stretch>
        </a:blipFill>
        <a:effectLst/>
      </p:bgPr>
    </p:bg>
    <p:spTree>
      <p:nvGrpSpPr>
        <p:cNvPr id="1" name="Shape 149"/>
        <p:cNvGrpSpPr/>
        <p:nvPr/>
      </p:nvGrpSpPr>
      <p:grpSpPr>
        <a:xfrm>
          <a:off x="0" y="0"/>
          <a:ext cx="0" cy="0"/>
          <a:chOff x="0" y="0"/>
          <a:chExt cx="0" cy="0"/>
        </a:xfrm>
      </p:grpSpPr>
      <p:sp>
        <p:nvSpPr>
          <p:cNvPr id="151" name="Google Shape;151;p24"/>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a:t>
            </a:fld>
            <a:endParaRPr/>
          </a:p>
        </p:txBody>
      </p:sp>
      <p:sp>
        <p:nvSpPr>
          <p:cNvPr id="152" name="Google Shape;152;p24"/>
          <p:cNvSpPr/>
          <p:nvPr/>
        </p:nvSpPr>
        <p:spPr>
          <a:xfrm>
            <a:off x="705540" y="828020"/>
            <a:ext cx="7482177" cy="478800"/>
          </a:xfrm>
          <a:prstGeom prst="rect">
            <a:avLst/>
          </a:prstGeom>
          <a:solidFill>
            <a:schemeClr val="accent3">
              <a:alpha val="94000"/>
            </a:schemeClr>
          </a:solidFill>
          <a:ln>
            <a:solidFill>
              <a:schemeClr val="tx1"/>
            </a:solidFill>
          </a:ln>
        </p:spPr>
        <p:txBody>
          <a:bodyPr spcFirstLastPara="1" wrap="square" lIns="91425" tIns="91425" rIns="91425" bIns="91425" anchor="ctr" anchorCtr="0">
            <a:noAutofit/>
          </a:bodyPr>
          <a:lstStyle/>
          <a:p>
            <a:pPr lvl="0" algn="ctr"/>
            <a:r>
              <a:rPr lang="de-DE" sz="1000" dirty="0" err="1">
                <a:solidFill>
                  <a:schemeClr val="lt1"/>
                </a:solidFill>
                <a:latin typeface="Poppins Medium" pitchFamily="2" charset="77"/>
                <a:ea typeface="Kulim Park Light"/>
                <a:cs typeface="Poppins Medium" pitchFamily="2" charset="77"/>
                <a:sym typeface="Kulim Park Light"/>
              </a:rPr>
              <a:t>Maktab</a:t>
            </a:r>
            <a:r>
              <a:rPr lang="de-DE" sz="1000" dirty="0">
                <a:solidFill>
                  <a:schemeClr val="lt1"/>
                </a:solidFill>
                <a:latin typeface="Poppins Medium" pitchFamily="2" charset="77"/>
                <a:ea typeface="Kulim Park Light"/>
                <a:cs typeface="Poppins Medium" pitchFamily="2" charset="77"/>
                <a:sym typeface="Kulim Park Light"/>
              </a:rPr>
              <a:t> </a:t>
            </a:r>
            <a:r>
              <a:rPr lang="de-DE" sz="1000" dirty="0" err="1">
                <a:solidFill>
                  <a:schemeClr val="lt1"/>
                </a:solidFill>
                <a:latin typeface="Poppins Medium" pitchFamily="2" charset="77"/>
                <a:ea typeface="Kulim Park Light"/>
                <a:cs typeface="Poppins Medium" pitchFamily="2" charset="77"/>
                <a:sym typeface="Kulim Park Light"/>
              </a:rPr>
              <a:t>Tarighat</a:t>
            </a:r>
            <a:r>
              <a:rPr lang="de-DE" sz="1000" dirty="0">
                <a:solidFill>
                  <a:schemeClr val="lt1"/>
                </a:solidFill>
                <a:latin typeface="Poppins Medium" pitchFamily="2" charset="77"/>
                <a:ea typeface="Kulim Park Light"/>
                <a:cs typeface="Poppins Medium" pitchFamily="2" charset="77"/>
                <a:sym typeface="Kulim Park Light"/>
              </a:rPr>
              <a:t> </a:t>
            </a:r>
            <a:r>
              <a:rPr lang="de-DE" sz="1000" dirty="0" err="1">
                <a:solidFill>
                  <a:schemeClr val="lt1"/>
                </a:solidFill>
                <a:latin typeface="Poppins Medium" pitchFamily="2" charset="77"/>
                <a:ea typeface="Kulim Park Light"/>
                <a:cs typeface="Poppins Medium" pitchFamily="2" charset="77"/>
                <a:sym typeface="Kulim Park Light"/>
              </a:rPr>
              <a:t>Oveyssi</a:t>
            </a:r>
            <a:r>
              <a:rPr lang="de-DE" sz="1000" dirty="0">
                <a:solidFill>
                  <a:schemeClr val="lt1"/>
                </a:solidFill>
                <a:latin typeface="Poppins Medium" pitchFamily="2" charset="77"/>
                <a:ea typeface="Kulim Park Light"/>
                <a:cs typeface="Poppins Medium" pitchFamily="2" charset="77"/>
                <a:sym typeface="Kulim Park Light"/>
              </a:rPr>
              <a:t> </a:t>
            </a:r>
            <a:r>
              <a:rPr lang="de-DE" sz="1000" dirty="0" err="1">
                <a:solidFill>
                  <a:schemeClr val="lt1"/>
                </a:solidFill>
                <a:latin typeface="Poppins Medium" pitchFamily="2" charset="77"/>
                <a:ea typeface="Kulim Park Light"/>
                <a:cs typeface="Poppins Medium" pitchFamily="2" charset="77"/>
                <a:sym typeface="Kulim Park Light"/>
              </a:rPr>
              <a:t>Shahmaghsoudi</a:t>
            </a:r>
            <a:r>
              <a:rPr lang="de-DE" sz="1000" dirty="0">
                <a:solidFill>
                  <a:schemeClr val="lt1"/>
                </a:solidFill>
                <a:latin typeface="Poppins Medium" pitchFamily="2" charset="77"/>
                <a:ea typeface="Kulim Park Light"/>
                <a:cs typeface="Poppins Medium" pitchFamily="2" charset="77"/>
                <a:sym typeface="Kulim Park Light"/>
              </a:rPr>
              <a:t> (</a:t>
            </a:r>
            <a:r>
              <a:rPr lang="en" sz="1000" dirty="0">
                <a:solidFill>
                  <a:schemeClr val="lt1"/>
                </a:solidFill>
                <a:latin typeface="Poppins Medium" pitchFamily="2" charset="77"/>
                <a:ea typeface="Kulim Park Light"/>
                <a:cs typeface="Poppins Medium" pitchFamily="2" charset="77"/>
                <a:sym typeface="Kulim Park Light"/>
              </a:rPr>
              <a:t>MTO)  </a:t>
            </a:r>
            <a:endParaRPr dirty="0">
              <a:solidFill>
                <a:schemeClr val="lt1"/>
              </a:solidFill>
              <a:latin typeface="Poppins Medium" pitchFamily="2" charset="77"/>
              <a:ea typeface="Kulim Park Light"/>
              <a:cs typeface="Poppins Medium" pitchFamily="2" charset="77"/>
              <a:sym typeface="Kulim Park Light"/>
            </a:endParaRPr>
          </a:p>
        </p:txBody>
      </p:sp>
      <p:sp>
        <p:nvSpPr>
          <p:cNvPr id="153" name="Google Shape;153;p24"/>
          <p:cNvSpPr/>
          <p:nvPr/>
        </p:nvSpPr>
        <p:spPr>
          <a:xfrm>
            <a:off x="695319" y="1474166"/>
            <a:ext cx="1786503" cy="478800"/>
          </a:xfrm>
          <a:prstGeom prst="rect">
            <a:avLst/>
          </a:prstGeom>
          <a:solidFill>
            <a:schemeClr val="accent1">
              <a:alpha val="91000"/>
            </a:schemeClr>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lt1"/>
                </a:solidFill>
                <a:latin typeface="Poppins Medium" pitchFamily="2" charset="77"/>
                <a:ea typeface="Kulim Park Light"/>
                <a:cs typeface="Poppins Medium" pitchFamily="2" charset="77"/>
                <a:sym typeface="Kulim Park Light"/>
              </a:rPr>
              <a:t>Gesellschaft &amp; </a:t>
            </a:r>
            <a:r>
              <a:rPr lang="en" sz="1000" dirty="0" err="1">
                <a:solidFill>
                  <a:schemeClr val="lt1"/>
                </a:solidFill>
                <a:latin typeface="Poppins Medium" pitchFamily="2" charset="77"/>
                <a:ea typeface="Kulim Park Light"/>
                <a:cs typeface="Poppins Medium" pitchFamily="2" charset="77"/>
                <a:sym typeface="Kulim Park Light"/>
              </a:rPr>
              <a:t>Wissenschaft</a:t>
            </a:r>
            <a:endParaRPr sz="1000" dirty="0">
              <a:solidFill>
                <a:schemeClr val="lt1"/>
              </a:solidFill>
              <a:latin typeface="Poppins Medium" pitchFamily="2" charset="77"/>
              <a:ea typeface="Kulim Park Light"/>
              <a:cs typeface="Poppins Medium" pitchFamily="2" charset="77"/>
              <a:sym typeface="Kulim Park Light"/>
            </a:endParaRPr>
          </a:p>
        </p:txBody>
      </p:sp>
      <p:sp>
        <p:nvSpPr>
          <p:cNvPr id="154" name="Google Shape;154;p24"/>
          <p:cNvSpPr/>
          <p:nvPr/>
        </p:nvSpPr>
        <p:spPr>
          <a:xfrm>
            <a:off x="6401212" y="1474165"/>
            <a:ext cx="1786503" cy="478800"/>
          </a:xfrm>
          <a:prstGeom prst="rect">
            <a:avLst/>
          </a:prstGeom>
          <a:solidFill>
            <a:schemeClr val="accent1">
              <a:alpha val="91000"/>
            </a:schemeClr>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bg1"/>
                </a:solidFill>
                <a:latin typeface="Poppins Medium" pitchFamily="2" charset="77"/>
                <a:ea typeface="Kulim Park Light"/>
                <a:cs typeface="Poppins Medium" pitchFamily="2" charset="77"/>
                <a:sym typeface="Kulim Park Light"/>
              </a:rPr>
              <a:t>Religion</a:t>
            </a:r>
            <a:endParaRPr dirty="0">
              <a:solidFill>
                <a:schemeClr val="bg1"/>
              </a:solidFill>
              <a:latin typeface="Poppins Medium" pitchFamily="2" charset="77"/>
              <a:ea typeface="Kulim Park Light"/>
              <a:cs typeface="Poppins Medium" pitchFamily="2" charset="77"/>
              <a:sym typeface="Kulim Park Light"/>
            </a:endParaRPr>
          </a:p>
        </p:txBody>
      </p:sp>
      <p:sp>
        <p:nvSpPr>
          <p:cNvPr id="155" name="Google Shape;155;p24"/>
          <p:cNvSpPr/>
          <p:nvPr/>
        </p:nvSpPr>
        <p:spPr>
          <a:xfrm>
            <a:off x="7351132" y="3715008"/>
            <a:ext cx="827936" cy="478800"/>
          </a:xfrm>
          <a:prstGeom prst="rect">
            <a:avLst/>
          </a:prstGeom>
          <a:solidFill>
            <a:srgbClr val="B3B7CC"/>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err="1">
                <a:solidFill>
                  <a:schemeClr val="lt1"/>
                </a:solidFill>
                <a:latin typeface="Poppins Medium" pitchFamily="2" charset="77"/>
                <a:ea typeface="Kulim Park Light"/>
                <a:cs typeface="Poppins Medium" pitchFamily="2" charset="77"/>
                <a:sym typeface="Kulim Park Light"/>
              </a:rPr>
              <a:t>Tamarkoz</a:t>
            </a:r>
            <a:endParaRPr dirty="0">
              <a:solidFill>
                <a:schemeClr val="lt1"/>
              </a:solidFill>
              <a:latin typeface="Poppins Medium" pitchFamily="2" charset="77"/>
              <a:ea typeface="Kulim Park Light"/>
              <a:cs typeface="Poppins Medium" pitchFamily="2" charset="77"/>
              <a:sym typeface="Kulim Park Light"/>
            </a:endParaRPr>
          </a:p>
        </p:txBody>
      </p:sp>
      <p:sp>
        <p:nvSpPr>
          <p:cNvPr id="156" name="Google Shape;156;p24"/>
          <p:cNvSpPr/>
          <p:nvPr/>
        </p:nvSpPr>
        <p:spPr>
          <a:xfrm>
            <a:off x="6397673" y="2092756"/>
            <a:ext cx="1781395" cy="478800"/>
          </a:xfrm>
          <a:prstGeom prst="rect">
            <a:avLst/>
          </a:prstGeom>
          <a:solidFill>
            <a:schemeClr val="bg2">
              <a:alpha val="93000"/>
            </a:schemeClr>
          </a:solidFill>
          <a:ln>
            <a:solidFill>
              <a:schemeClr val="tx1"/>
            </a:solidFill>
          </a:ln>
        </p:spPr>
        <p:txBody>
          <a:bodyPr spcFirstLastPara="1" wrap="square" lIns="91425" tIns="91425" rIns="91425" bIns="91425" anchor="ctr" anchorCtr="0">
            <a:noAutofit/>
          </a:bodyPr>
          <a:lstStyle/>
          <a:p>
            <a:pPr lvl="0" algn="ctr"/>
            <a:r>
              <a:rPr lang="de-DE" sz="1000" dirty="0">
                <a:solidFill>
                  <a:schemeClr val="bg1"/>
                </a:solidFill>
                <a:latin typeface="Poppins Medium" pitchFamily="2" charset="77"/>
                <a:ea typeface="Kulim Park Light"/>
                <a:cs typeface="Poppins Medium" pitchFamily="2" charset="77"/>
                <a:sym typeface="Kulim Park Light"/>
              </a:rPr>
              <a:t>MTO </a:t>
            </a:r>
            <a:r>
              <a:rPr lang="de-DE" sz="1000" dirty="0" err="1">
                <a:solidFill>
                  <a:schemeClr val="bg1"/>
                </a:solidFill>
                <a:latin typeface="Poppins Medium" pitchFamily="2" charset="77"/>
                <a:ea typeface="Kulim Park Light"/>
                <a:cs typeface="Poppins Medium" pitchFamily="2" charset="77"/>
                <a:sym typeface="Kulim Park Light"/>
              </a:rPr>
              <a:t>Quran</a:t>
            </a:r>
            <a:r>
              <a:rPr lang="de-DE" sz="1000" dirty="0">
                <a:solidFill>
                  <a:schemeClr val="bg1"/>
                </a:solidFill>
                <a:latin typeface="Poppins Medium" pitchFamily="2" charset="77"/>
                <a:ea typeface="Kulim Park Light"/>
                <a:cs typeface="Poppins Medium" pitchFamily="2" charset="77"/>
                <a:sym typeface="Kulim Park Light"/>
              </a:rPr>
              <a:t> &amp; Islam</a:t>
            </a:r>
            <a:endParaRPr dirty="0">
              <a:solidFill>
                <a:schemeClr val="bg1"/>
              </a:solidFill>
              <a:latin typeface="Poppins Medium" pitchFamily="2" charset="77"/>
              <a:ea typeface="Kulim Park Light"/>
              <a:cs typeface="Poppins Medium" pitchFamily="2" charset="77"/>
              <a:sym typeface="Kulim Park Light"/>
            </a:endParaRPr>
          </a:p>
        </p:txBody>
      </p:sp>
      <p:sp>
        <p:nvSpPr>
          <p:cNvPr id="157" name="Google Shape;157;p24"/>
          <p:cNvSpPr/>
          <p:nvPr/>
        </p:nvSpPr>
        <p:spPr>
          <a:xfrm>
            <a:off x="705540" y="2111292"/>
            <a:ext cx="1776282" cy="478800"/>
          </a:xfrm>
          <a:prstGeom prst="rect">
            <a:avLst/>
          </a:prstGeom>
          <a:solidFill>
            <a:srgbClr val="B3B7CC"/>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lt1"/>
                </a:solidFill>
                <a:latin typeface="Poppins Medium" pitchFamily="2" charset="77"/>
                <a:ea typeface="Kulim Park Light"/>
                <a:cs typeface="Poppins Medium" pitchFamily="2" charset="77"/>
                <a:sym typeface="Kulim Park Light"/>
              </a:rPr>
              <a:t>MTO </a:t>
            </a:r>
            <a:r>
              <a:rPr lang="en" sz="1000" dirty="0" err="1">
                <a:solidFill>
                  <a:schemeClr val="lt1"/>
                </a:solidFill>
                <a:latin typeface="Poppins Medium" pitchFamily="2" charset="77"/>
                <a:ea typeface="Kulim Park Light"/>
                <a:cs typeface="Poppins Medium" pitchFamily="2" charset="77"/>
                <a:sym typeface="Kulim Park Light"/>
              </a:rPr>
              <a:t>Zentren</a:t>
            </a:r>
            <a:endParaRPr dirty="0">
              <a:solidFill>
                <a:schemeClr val="lt1"/>
              </a:solidFill>
              <a:latin typeface="Poppins Medium" pitchFamily="2" charset="77"/>
              <a:ea typeface="Kulim Park Light"/>
              <a:cs typeface="Poppins Medium" pitchFamily="2" charset="77"/>
              <a:sym typeface="Kulim Park Light"/>
            </a:endParaRPr>
          </a:p>
        </p:txBody>
      </p:sp>
      <p:sp>
        <p:nvSpPr>
          <p:cNvPr id="158" name="Google Shape;158;p24"/>
          <p:cNvSpPr/>
          <p:nvPr/>
        </p:nvSpPr>
        <p:spPr>
          <a:xfrm>
            <a:off x="705539" y="2650720"/>
            <a:ext cx="1776282" cy="478800"/>
          </a:xfrm>
          <a:prstGeom prst="rect">
            <a:avLst/>
          </a:prstGeom>
          <a:solidFill>
            <a:srgbClr val="B3B7CC"/>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lt1"/>
                </a:solidFill>
                <a:latin typeface="Poppins Medium" pitchFamily="2" charset="77"/>
                <a:ea typeface="Kulim Park Light"/>
                <a:cs typeface="Poppins Medium" pitchFamily="2" charset="77"/>
                <a:sym typeface="Kulim Park Light"/>
              </a:rPr>
              <a:t>MTO </a:t>
            </a:r>
            <a:r>
              <a:rPr lang="en" sz="1000" dirty="0" err="1">
                <a:solidFill>
                  <a:schemeClr val="lt1"/>
                </a:solidFill>
                <a:latin typeface="Poppins Medium" pitchFamily="2" charset="77"/>
                <a:ea typeface="Kulim Park Light"/>
                <a:cs typeface="Poppins Medium" pitchFamily="2" charset="77"/>
                <a:sym typeface="Kulim Park Light"/>
              </a:rPr>
              <a:t>KiTa</a:t>
            </a:r>
            <a:r>
              <a:rPr lang="en" sz="1000" dirty="0">
                <a:solidFill>
                  <a:schemeClr val="lt1"/>
                </a:solidFill>
                <a:latin typeface="Poppins Medium" pitchFamily="2" charset="77"/>
                <a:ea typeface="Kulim Park Light"/>
                <a:cs typeface="Poppins Medium" pitchFamily="2" charset="77"/>
                <a:sym typeface="Kulim Park Light"/>
              </a:rPr>
              <a:t> </a:t>
            </a:r>
            <a:r>
              <a:rPr lang="en" sz="1000" dirty="0" err="1">
                <a:solidFill>
                  <a:schemeClr val="lt1"/>
                </a:solidFill>
                <a:latin typeface="Poppins Medium" pitchFamily="2" charset="77"/>
                <a:ea typeface="Kulim Park Light"/>
                <a:cs typeface="Poppins Medium" pitchFamily="2" charset="77"/>
                <a:sym typeface="Kulim Park Light"/>
              </a:rPr>
              <a:t>Grüner</a:t>
            </a:r>
            <a:r>
              <a:rPr lang="en" sz="1000" dirty="0">
                <a:solidFill>
                  <a:schemeClr val="lt1"/>
                </a:solidFill>
                <a:latin typeface="Poppins Medium" pitchFamily="2" charset="77"/>
                <a:ea typeface="Kulim Park Light"/>
                <a:cs typeface="Poppins Medium" pitchFamily="2" charset="77"/>
                <a:sym typeface="Kulim Park Light"/>
              </a:rPr>
              <a:t> </a:t>
            </a:r>
            <a:r>
              <a:rPr lang="en" sz="1000" dirty="0" err="1">
                <a:solidFill>
                  <a:schemeClr val="lt1"/>
                </a:solidFill>
                <a:latin typeface="Poppins Medium" pitchFamily="2" charset="77"/>
                <a:ea typeface="Kulim Park Light"/>
                <a:cs typeface="Poppins Medium" pitchFamily="2" charset="77"/>
                <a:sym typeface="Kulim Park Light"/>
              </a:rPr>
              <a:t>Weg</a:t>
            </a:r>
            <a:endParaRPr dirty="0">
              <a:solidFill>
                <a:schemeClr val="lt1"/>
              </a:solidFill>
              <a:latin typeface="Poppins Medium" pitchFamily="2" charset="77"/>
              <a:ea typeface="Kulim Park Light"/>
              <a:cs typeface="Poppins Medium" pitchFamily="2" charset="77"/>
              <a:sym typeface="Kulim Park Light"/>
            </a:endParaRPr>
          </a:p>
        </p:txBody>
      </p:sp>
      <p:cxnSp>
        <p:nvCxnSpPr>
          <p:cNvPr id="159" name="Google Shape;159;p24"/>
          <p:cNvCxnSpPr>
            <a:cxnSpLocks/>
            <a:stCxn id="152" idx="2"/>
            <a:endCxn id="154" idx="0"/>
          </p:cNvCxnSpPr>
          <p:nvPr/>
        </p:nvCxnSpPr>
        <p:spPr>
          <a:xfrm rot="16200000" flipH="1">
            <a:off x="5786874" y="-33426"/>
            <a:ext cx="167345" cy="2847835"/>
          </a:xfrm>
          <a:prstGeom prst="bentConnector3">
            <a:avLst>
              <a:gd name="adj1" fmla="val 50000"/>
            </a:avLst>
          </a:prstGeom>
          <a:noFill/>
          <a:ln w="9525" cap="flat" cmpd="sng">
            <a:solidFill>
              <a:schemeClr val="tx1"/>
            </a:solidFill>
            <a:prstDash val="solid"/>
            <a:round/>
            <a:headEnd type="none" w="sm" len="sm"/>
            <a:tailEnd type="none" w="sm" len="sm"/>
          </a:ln>
        </p:spPr>
      </p:cxnSp>
      <p:cxnSp>
        <p:nvCxnSpPr>
          <p:cNvPr id="160" name="Google Shape;160;p24"/>
          <p:cNvCxnSpPr>
            <a:cxnSpLocks/>
          </p:cNvCxnSpPr>
          <p:nvPr/>
        </p:nvCxnSpPr>
        <p:spPr>
          <a:xfrm rot="5400000" flipH="1" flipV="1">
            <a:off x="3080128" y="116686"/>
            <a:ext cx="167346" cy="2565655"/>
          </a:xfrm>
          <a:prstGeom prst="bentConnector3">
            <a:avLst>
              <a:gd name="adj1" fmla="val 53931"/>
            </a:avLst>
          </a:prstGeom>
          <a:noFill/>
          <a:ln w="9525" cap="flat" cmpd="sng">
            <a:solidFill>
              <a:schemeClr val="tx1"/>
            </a:solidFill>
            <a:prstDash val="solid"/>
            <a:round/>
            <a:headEnd type="none" w="sm" len="sm"/>
            <a:tailEnd type="none" w="sm" len="sm"/>
          </a:ln>
        </p:spPr>
      </p:cxnSp>
      <p:sp>
        <p:nvSpPr>
          <p:cNvPr id="55" name="Google Shape;154;p24">
            <a:extLst>
              <a:ext uri="{FF2B5EF4-FFF2-40B4-BE49-F238E27FC236}">
                <a16:creationId xmlns:a16="http://schemas.microsoft.com/office/drawing/2014/main" id="{DC7A9120-3A66-D644-B89E-674D52332F43}"/>
              </a:ext>
            </a:extLst>
          </p:cNvPr>
          <p:cNvSpPr/>
          <p:nvPr/>
        </p:nvSpPr>
        <p:spPr>
          <a:xfrm>
            <a:off x="4506432" y="1474163"/>
            <a:ext cx="1786503" cy="478801"/>
          </a:xfrm>
          <a:prstGeom prst="rect">
            <a:avLst/>
          </a:prstGeom>
          <a:solidFill>
            <a:schemeClr val="accent1">
              <a:alpha val="91000"/>
            </a:schemeClr>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lt1"/>
                </a:solidFill>
                <a:latin typeface="Poppins Medium" pitchFamily="2" charset="77"/>
                <a:ea typeface="Kulim Park Light"/>
                <a:cs typeface="Poppins Medium" pitchFamily="2" charset="77"/>
                <a:sym typeface="Kulim Park Light"/>
              </a:rPr>
              <a:t>Wohltätigkeit &amp; Nachhaltigkeit</a:t>
            </a:r>
            <a:endParaRPr dirty="0">
              <a:solidFill>
                <a:schemeClr val="lt1"/>
              </a:solidFill>
              <a:latin typeface="Poppins Medium" pitchFamily="2" charset="77"/>
              <a:ea typeface="Kulim Park Light"/>
              <a:cs typeface="Poppins Medium" pitchFamily="2" charset="77"/>
              <a:sym typeface="Kulim Park Light"/>
            </a:endParaRPr>
          </a:p>
        </p:txBody>
      </p:sp>
      <p:cxnSp>
        <p:nvCxnSpPr>
          <p:cNvPr id="81" name="Google Shape;159;p24">
            <a:extLst>
              <a:ext uri="{FF2B5EF4-FFF2-40B4-BE49-F238E27FC236}">
                <a16:creationId xmlns:a16="http://schemas.microsoft.com/office/drawing/2014/main" id="{F7252CB1-754A-0447-8FB8-6679CB51EF7B}"/>
              </a:ext>
            </a:extLst>
          </p:cNvPr>
          <p:cNvCxnSpPr>
            <a:cxnSpLocks/>
            <a:stCxn id="152" idx="2"/>
            <a:endCxn id="55" idx="0"/>
          </p:cNvCxnSpPr>
          <p:nvPr/>
        </p:nvCxnSpPr>
        <p:spPr>
          <a:xfrm rot="16200000" flipH="1">
            <a:off x="4839485" y="913963"/>
            <a:ext cx="167343" cy="953055"/>
          </a:xfrm>
          <a:prstGeom prst="bentConnector3">
            <a:avLst>
              <a:gd name="adj1" fmla="val 50000"/>
            </a:avLst>
          </a:prstGeom>
          <a:noFill/>
          <a:ln w="9525" cap="flat" cmpd="sng">
            <a:solidFill>
              <a:schemeClr val="tx1"/>
            </a:solidFill>
            <a:prstDash val="solid"/>
            <a:round/>
            <a:headEnd type="none" w="sm" len="sm"/>
            <a:tailEnd type="none" w="sm" len="sm"/>
          </a:ln>
        </p:spPr>
      </p:cxnSp>
      <p:sp>
        <p:nvSpPr>
          <p:cNvPr id="95" name="Google Shape;156;p24">
            <a:extLst>
              <a:ext uri="{FF2B5EF4-FFF2-40B4-BE49-F238E27FC236}">
                <a16:creationId xmlns:a16="http://schemas.microsoft.com/office/drawing/2014/main" id="{1E965238-50FB-8842-9B72-089AB35BDE49}"/>
              </a:ext>
            </a:extLst>
          </p:cNvPr>
          <p:cNvSpPr/>
          <p:nvPr/>
        </p:nvSpPr>
        <p:spPr>
          <a:xfrm>
            <a:off x="4506432" y="2092756"/>
            <a:ext cx="1786503" cy="478800"/>
          </a:xfrm>
          <a:prstGeom prst="rect">
            <a:avLst/>
          </a:prstGeom>
          <a:solidFill>
            <a:srgbClr val="B3B7CC"/>
          </a:solidFill>
          <a:ln>
            <a:solidFill>
              <a:schemeClr val="tx1"/>
            </a:solidFill>
          </a:ln>
        </p:spPr>
        <p:txBody>
          <a:bodyPr spcFirstLastPara="1" wrap="square" lIns="91425" tIns="91425" rIns="91425" bIns="91425" anchor="ctr" anchorCtr="0">
            <a:noAutofit/>
          </a:bodyPr>
          <a:lstStyle/>
          <a:p>
            <a:pPr lvl="0" algn="ctr"/>
            <a:r>
              <a:rPr lang="de-DE" sz="1000" dirty="0">
                <a:solidFill>
                  <a:schemeClr val="lt1"/>
                </a:solidFill>
                <a:latin typeface="Poppins Medium" pitchFamily="2" charset="77"/>
                <a:ea typeface="Kulim Park Light"/>
                <a:cs typeface="Poppins Medium" pitchFamily="2" charset="77"/>
                <a:sym typeface="Kulim Park Light"/>
              </a:rPr>
              <a:t>MTO </a:t>
            </a:r>
            <a:r>
              <a:rPr lang="de-DE" sz="1000" dirty="0" err="1">
                <a:solidFill>
                  <a:schemeClr val="lt1"/>
                </a:solidFill>
                <a:latin typeface="Poppins Medium" pitchFamily="2" charset="77"/>
                <a:ea typeface="Kulim Park Light"/>
                <a:cs typeface="Poppins Medium" pitchFamily="2" charset="77"/>
                <a:sym typeface="Kulim Park Light"/>
              </a:rPr>
              <a:t>Charity</a:t>
            </a:r>
            <a:endParaRPr dirty="0">
              <a:solidFill>
                <a:schemeClr val="lt1"/>
              </a:solidFill>
              <a:latin typeface="Poppins Medium" pitchFamily="2" charset="77"/>
              <a:ea typeface="Kulim Park Light"/>
              <a:cs typeface="Poppins Medium" pitchFamily="2" charset="77"/>
              <a:sym typeface="Kulim Park Light"/>
            </a:endParaRPr>
          </a:p>
        </p:txBody>
      </p:sp>
      <p:sp>
        <p:nvSpPr>
          <p:cNvPr id="99" name="Google Shape;156;p24">
            <a:extLst>
              <a:ext uri="{FF2B5EF4-FFF2-40B4-BE49-F238E27FC236}">
                <a16:creationId xmlns:a16="http://schemas.microsoft.com/office/drawing/2014/main" id="{75216064-388C-6A4E-B90C-0DFD89EEEBDF}"/>
              </a:ext>
            </a:extLst>
          </p:cNvPr>
          <p:cNvSpPr/>
          <p:nvPr/>
        </p:nvSpPr>
        <p:spPr>
          <a:xfrm>
            <a:off x="2606812" y="2099106"/>
            <a:ext cx="1774630" cy="478800"/>
          </a:xfrm>
          <a:prstGeom prst="rect">
            <a:avLst/>
          </a:prstGeom>
          <a:solidFill>
            <a:srgbClr val="B3B7CC"/>
          </a:solidFill>
          <a:ln>
            <a:solidFill>
              <a:schemeClr val="tx1"/>
            </a:solidFill>
          </a:ln>
        </p:spPr>
        <p:txBody>
          <a:bodyPr spcFirstLastPara="1" wrap="square" lIns="91425" tIns="91425" rIns="91425" bIns="91425" anchor="ctr" anchorCtr="0">
            <a:noAutofit/>
          </a:bodyPr>
          <a:lstStyle/>
          <a:p>
            <a:pPr lvl="0" algn="ctr"/>
            <a:r>
              <a:rPr lang="de-DE" sz="1000" dirty="0" err="1">
                <a:solidFill>
                  <a:schemeClr val="lt1"/>
                </a:solidFill>
                <a:latin typeface="Poppins Medium" pitchFamily="2" charset="77"/>
                <a:ea typeface="Kulim Park Light"/>
                <a:cs typeface="Poppins Medium" pitchFamily="2" charset="77"/>
                <a:sym typeface="Kulim Park Light"/>
              </a:rPr>
              <a:t>Zendeh</a:t>
            </a:r>
            <a:r>
              <a:rPr lang="de-DE" sz="1000" dirty="0">
                <a:solidFill>
                  <a:schemeClr val="lt1"/>
                </a:solidFill>
                <a:latin typeface="Poppins Medium" pitchFamily="2" charset="77"/>
                <a:ea typeface="Kulim Park Light"/>
                <a:cs typeface="Poppins Medium" pitchFamily="2" charset="77"/>
                <a:sym typeface="Kulim Park Light"/>
              </a:rPr>
              <a:t> </a:t>
            </a:r>
            <a:r>
              <a:rPr lang="de-DE" sz="1000" dirty="0" err="1">
                <a:solidFill>
                  <a:schemeClr val="lt1"/>
                </a:solidFill>
                <a:latin typeface="Poppins Medium" pitchFamily="2" charset="77"/>
                <a:ea typeface="Kulim Park Light"/>
                <a:cs typeface="Poppins Medium" pitchFamily="2" charset="77"/>
                <a:sym typeface="Kulim Park Light"/>
              </a:rPr>
              <a:t>Delan</a:t>
            </a:r>
            <a:r>
              <a:rPr lang="de-DE" sz="1000" dirty="0">
                <a:solidFill>
                  <a:schemeClr val="lt1"/>
                </a:solidFill>
                <a:latin typeface="Poppins Medium" pitchFamily="2" charset="77"/>
                <a:ea typeface="Kulim Park Light"/>
                <a:cs typeface="Poppins Medium" pitchFamily="2" charset="77"/>
                <a:sym typeface="Kulim Park Light"/>
              </a:rPr>
              <a:t>®</a:t>
            </a:r>
            <a:endParaRPr dirty="0">
              <a:solidFill>
                <a:schemeClr val="lt1"/>
              </a:solidFill>
              <a:latin typeface="Poppins Medium" pitchFamily="2" charset="77"/>
              <a:ea typeface="Kulim Park Light"/>
              <a:cs typeface="Poppins Medium" pitchFamily="2" charset="77"/>
              <a:sym typeface="Kulim Park Light"/>
            </a:endParaRPr>
          </a:p>
        </p:txBody>
      </p:sp>
      <p:sp>
        <p:nvSpPr>
          <p:cNvPr id="116" name="Google Shape;158;p24">
            <a:extLst>
              <a:ext uri="{FF2B5EF4-FFF2-40B4-BE49-F238E27FC236}">
                <a16:creationId xmlns:a16="http://schemas.microsoft.com/office/drawing/2014/main" id="{E26048F9-121E-C34C-801D-B078B8E80BEA}"/>
              </a:ext>
            </a:extLst>
          </p:cNvPr>
          <p:cNvSpPr/>
          <p:nvPr/>
        </p:nvSpPr>
        <p:spPr>
          <a:xfrm>
            <a:off x="705539" y="3190148"/>
            <a:ext cx="1776282" cy="478800"/>
          </a:xfrm>
          <a:prstGeom prst="rect">
            <a:avLst/>
          </a:prstGeom>
          <a:solidFill>
            <a:srgbClr val="B3B7CC"/>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lt1"/>
                </a:solidFill>
                <a:latin typeface="Poppins Medium" pitchFamily="2" charset="77"/>
                <a:ea typeface="Kulim Park Light"/>
                <a:cs typeface="Poppins Medium" pitchFamily="2" charset="77"/>
                <a:sym typeface="Kulim Park Light"/>
              </a:rPr>
              <a:t>MTO </a:t>
            </a:r>
            <a:r>
              <a:rPr lang="en" sz="1000" dirty="0" err="1">
                <a:solidFill>
                  <a:schemeClr val="lt1"/>
                </a:solidFill>
                <a:latin typeface="Poppins Medium" pitchFamily="2" charset="77"/>
                <a:ea typeface="Kulim Park Light"/>
                <a:cs typeface="Poppins Medium" pitchFamily="2" charset="77"/>
                <a:sym typeface="Kulim Park Light"/>
              </a:rPr>
              <a:t>Publikationen</a:t>
            </a:r>
            <a:endParaRPr dirty="0">
              <a:solidFill>
                <a:schemeClr val="lt1"/>
              </a:solidFill>
              <a:latin typeface="Poppins Medium" pitchFamily="2" charset="77"/>
              <a:ea typeface="Kulim Park Light"/>
              <a:cs typeface="Poppins Medium" pitchFamily="2" charset="77"/>
              <a:sym typeface="Kulim Park Light"/>
            </a:endParaRPr>
          </a:p>
        </p:txBody>
      </p:sp>
      <p:sp>
        <p:nvSpPr>
          <p:cNvPr id="117" name="Google Shape;158;p24">
            <a:extLst>
              <a:ext uri="{FF2B5EF4-FFF2-40B4-BE49-F238E27FC236}">
                <a16:creationId xmlns:a16="http://schemas.microsoft.com/office/drawing/2014/main" id="{2AE6AECA-8BBB-594A-B85F-5D5E542B5A9D}"/>
              </a:ext>
            </a:extLst>
          </p:cNvPr>
          <p:cNvSpPr/>
          <p:nvPr/>
        </p:nvSpPr>
        <p:spPr>
          <a:xfrm>
            <a:off x="695319" y="3729576"/>
            <a:ext cx="1786502" cy="478800"/>
          </a:xfrm>
          <a:prstGeom prst="rect">
            <a:avLst/>
          </a:prstGeom>
          <a:solidFill>
            <a:srgbClr val="B3B7CC"/>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lt1"/>
                </a:solidFill>
                <a:latin typeface="Poppins Medium" pitchFamily="2" charset="77"/>
                <a:ea typeface="Kulim Park Light"/>
                <a:cs typeface="Poppins Medium" pitchFamily="2" charset="77"/>
                <a:sym typeface="Kulim Park Light"/>
              </a:rPr>
              <a:t>Sufi Youth Conference</a:t>
            </a:r>
            <a:endParaRPr dirty="0">
              <a:solidFill>
                <a:schemeClr val="lt1"/>
              </a:solidFill>
              <a:latin typeface="Poppins Medium" pitchFamily="2" charset="77"/>
              <a:ea typeface="Kulim Park Light"/>
              <a:cs typeface="Poppins Medium" pitchFamily="2" charset="77"/>
              <a:sym typeface="Kulim Park Light"/>
            </a:endParaRPr>
          </a:p>
        </p:txBody>
      </p:sp>
      <p:sp>
        <p:nvSpPr>
          <p:cNvPr id="176" name="Titel 175">
            <a:extLst>
              <a:ext uri="{FF2B5EF4-FFF2-40B4-BE49-F238E27FC236}">
                <a16:creationId xmlns:a16="http://schemas.microsoft.com/office/drawing/2014/main" id="{D9762DDA-0B8F-7547-B426-23A5F7C8B020}"/>
              </a:ext>
            </a:extLst>
          </p:cNvPr>
          <p:cNvSpPr>
            <a:spLocks noGrp="1"/>
          </p:cNvSpPr>
          <p:nvPr>
            <p:ph type="title"/>
          </p:nvPr>
        </p:nvSpPr>
        <p:spPr/>
        <p:txBody>
          <a:bodyPr/>
          <a:lstStyle/>
          <a:p>
            <a:r>
              <a:rPr lang="de-DE" dirty="0"/>
              <a:t>Organisation</a:t>
            </a:r>
          </a:p>
        </p:txBody>
      </p:sp>
      <p:sp>
        <p:nvSpPr>
          <p:cNvPr id="192" name="Google Shape;156;p24">
            <a:extLst>
              <a:ext uri="{FF2B5EF4-FFF2-40B4-BE49-F238E27FC236}">
                <a16:creationId xmlns:a16="http://schemas.microsoft.com/office/drawing/2014/main" id="{BBB3FB20-B1CE-B641-919F-22E7AB74CDEF}"/>
              </a:ext>
            </a:extLst>
          </p:cNvPr>
          <p:cNvSpPr/>
          <p:nvPr/>
        </p:nvSpPr>
        <p:spPr>
          <a:xfrm>
            <a:off x="6397673" y="3715008"/>
            <a:ext cx="828469" cy="478800"/>
          </a:xfrm>
          <a:prstGeom prst="rect">
            <a:avLst/>
          </a:prstGeom>
          <a:solidFill>
            <a:srgbClr val="B3B7CC"/>
          </a:solidFill>
          <a:ln>
            <a:solidFill>
              <a:schemeClr val="tx1"/>
            </a:solidFill>
          </a:ln>
        </p:spPr>
        <p:txBody>
          <a:bodyPr spcFirstLastPara="1" wrap="square" lIns="91425" tIns="91425" rIns="91425" bIns="91425" anchor="ctr" anchorCtr="0">
            <a:noAutofit/>
          </a:bodyPr>
          <a:lstStyle/>
          <a:p>
            <a:pPr lvl="0" algn="ctr"/>
            <a:r>
              <a:rPr lang="de-DE" sz="1000" dirty="0" err="1">
                <a:solidFill>
                  <a:schemeClr val="lt1"/>
                </a:solidFill>
                <a:latin typeface="Poppins Medium" pitchFamily="2" charset="77"/>
                <a:ea typeface="Kulim Park Light"/>
                <a:cs typeface="Poppins Medium" pitchFamily="2" charset="77"/>
                <a:sym typeface="Kulim Park Light"/>
              </a:rPr>
              <a:t>Tamarkoz</a:t>
            </a:r>
            <a:r>
              <a:rPr lang="de-DE" sz="1000" dirty="0">
                <a:solidFill>
                  <a:schemeClr val="lt1"/>
                </a:solidFill>
                <a:latin typeface="Poppins Medium" pitchFamily="2" charset="77"/>
                <a:ea typeface="Kulim Park Light"/>
                <a:cs typeface="Poppins Medium" pitchFamily="2" charset="77"/>
                <a:sym typeface="Kulim Park Light"/>
              </a:rPr>
              <a:t> App</a:t>
            </a:r>
            <a:endParaRPr dirty="0">
              <a:solidFill>
                <a:schemeClr val="lt1"/>
              </a:solidFill>
              <a:latin typeface="Poppins Medium" pitchFamily="2" charset="77"/>
              <a:ea typeface="Kulim Park Light"/>
              <a:cs typeface="Poppins Medium" pitchFamily="2" charset="77"/>
              <a:sym typeface="Kulim Park Light"/>
            </a:endParaRPr>
          </a:p>
        </p:txBody>
      </p:sp>
      <p:sp>
        <p:nvSpPr>
          <p:cNvPr id="193" name="Google Shape;156;p24">
            <a:extLst>
              <a:ext uri="{FF2B5EF4-FFF2-40B4-BE49-F238E27FC236}">
                <a16:creationId xmlns:a16="http://schemas.microsoft.com/office/drawing/2014/main" id="{1C20C71D-5696-9C4B-ACBB-069BB9F5FFB1}"/>
              </a:ext>
            </a:extLst>
          </p:cNvPr>
          <p:cNvSpPr/>
          <p:nvPr/>
        </p:nvSpPr>
        <p:spPr>
          <a:xfrm>
            <a:off x="6397673" y="2632184"/>
            <a:ext cx="1781395" cy="478800"/>
          </a:xfrm>
          <a:prstGeom prst="rect">
            <a:avLst/>
          </a:prstGeom>
          <a:solidFill>
            <a:srgbClr val="B3B7CC">
              <a:alpha val="93000"/>
            </a:srgbClr>
          </a:solidFill>
          <a:ln>
            <a:solidFill>
              <a:schemeClr val="tx1"/>
            </a:solidFill>
          </a:ln>
        </p:spPr>
        <p:txBody>
          <a:bodyPr spcFirstLastPara="1" wrap="square" lIns="91425" tIns="91425" rIns="91425" bIns="91425" anchor="ctr" anchorCtr="0">
            <a:noAutofit/>
          </a:bodyPr>
          <a:lstStyle/>
          <a:p>
            <a:pPr lvl="0" algn="ctr"/>
            <a:r>
              <a:rPr lang="de-DE" sz="1000" dirty="0">
                <a:solidFill>
                  <a:schemeClr val="lt1"/>
                </a:solidFill>
                <a:latin typeface="Poppins Medium" pitchFamily="2" charset="77"/>
                <a:ea typeface="Kulim Park Light"/>
                <a:cs typeface="Poppins Medium" pitchFamily="2" charset="77"/>
                <a:sym typeface="Kulim Park Light"/>
              </a:rPr>
              <a:t>MTO Live Webcast</a:t>
            </a:r>
          </a:p>
        </p:txBody>
      </p:sp>
      <p:sp>
        <p:nvSpPr>
          <p:cNvPr id="194" name="Google Shape;154;p24">
            <a:extLst>
              <a:ext uri="{FF2B5EF4-FFF2-40B4-BE49-F238E27FC236}">
                <a16:creationId xmlns:a16="http://schemas.microsoft.com/office/drawing/2014/main" id="{C29C7A0F-ED7D-5849-A035-EFF9F893D5C9}"/>
              </a:ext>
            </a:extLst>
          </p:cNvPr>
          <p:cNvSpPr/>
          <p:nvPr/>
        </p:nvSpPr>
        <p:spPr>
          <a:xfrm>
            <a:off x="2600454" y="1474164"/>
            <a:ext cx="1786503" cy="478801"/>
          </a:xfrm>
          <a:prstGeom prst="rect">
            <a:avLst/>
          </a:prstGeom>
          <a:solidFill>
            <a:schemeClr val="accent1">
              <a:alpha val="91000"/>
            </a:schemeClr>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err="1">
                <a:solidFill>
                  <a:schemeClr val="lt1"/>
                </a:solidFill>
                <a:latin typeface="Poppins Medium" pitchFamily="2" charset="77"/>
                <a:ea typeface="Kulim Park Light"/>
                <a:cs typeface="Poppins Medium" pitchFamily="2" charset="77"/>
                <a:sym typeface="Kulim Park Light"/>
              </a:rPr>
              <a:t>Literatur</a:t>
            </a:r>
            <a:r>
              <a:rPr lang="en" sz="1000" dirty="0">
                <a:solidFill>
                  <a:schemeClr val="lt1"/>
                </a:solidFill>
                <a:latin typeface="Poppins Medium" pitchFamily="2" charset="77"/>
                <a:ea typeface="Kulim Park Light"/>
                <a:cs typeface="Poppins Medium" pitchFamily="2" charset="77"/>
                <a:sym typeface="Kulim Park Light"/>
              </a:rPr>
              <a:t> &amp; Kunst</a:t>
            </a:r>
            <a:endParaRPr dirty="0">
              <a:solidFill>
                <a:schemeClr val="lt1"/>
              </a:solidFill>
              <a:latin typeface="Poppins Medium" pitchFamily="2" charset="77"/>
              <a:ea typeface="Kulim Park Light"/>
              <a:cs typeface="Poppins Medium" pitchFamily="2" charset="77"/>
              <a:sym typeface="Kulim Park Light"/>
            </a:endParaRPr>
          </a:p>
        </p:txBody>
      </p:sp>
      <p:sp>
        <p:nvSpPr>
          <p:cNvPr id="196" name="Google Shape;156;p24">
            <a:extLst>
              <a:ext uri="{FF2B5EF4-FFF2-40B4-BE49-F238E27FC236}">
                <a16:creationId xmlns:a16="http://schemas.microsoft.com/office/drawing/2014/main" id="{10747703-04A9-DA42-8AB4-2C1744F07EFD}"/>
              </a:ext>
            </a:extLst>
          </p:cNvPr>
          <p:cNvSpPr/>
          <p:nvPr/>
        </p:nvSpPr>
        <p:spPr>
          <a:xfrm>
            <a:off x="2606812" y="2650720"/>
            <a:ext cx="1774630" cy="478800"/>
          </a:xfrm>
          <a:prstGeom prst="rect">
            <a:avLst/>
          </a:prstGeom>
          <a:solidFill>
            <a:srgbClr val="B3B7CC"/>
          </a:solidFill>
          <a:ln>
            <a:solidFill>
              <a:schemeClr val="tx1"/>
            </a:solidFill>
          </a:ln>
        </p:spPr>
        <p:txBody>
          <a:bodyPr spcFirstLastPara="1" wrap="square" lIns="91425" tIns="91425" rIns="91425" bIns="91425" anchor="ctr" anchorCtr="0">
            <a:noAutofit/>
          </a:bodyPr>
          <a:lstStyle/>
          <a:p>
            <a:pPr lvl="0" algn="ctr"/>
            <a:r>
              <a:rPr lang="de-DE" sz="1000" dirty="0">
                <a:solidFill>
                  <a:schemeClr val="lt1"/>
                </a:solidFill>
                <a:latin typeface="Poppins Medium" pitchFamily="2" charset="77"/>
                <a:ea typeface="Kulim Park Light"/>
                <a:cs typeface="Poppins Medium" pitchFamily="2" charset="77"/>
                <a:sym typeface="Kulim Park Light"/>
              </a:rPr>
              <a:t>MTO Book Club</a:t>
            </a:r>
            <a:endParaRPr dirty="0">
              <a:solidFill>
                <a:schemeClr val="lt1"/>
              </a:solidFill>
              <a:latin typeface="Poppins Medium" pitchFamily="2" charset="77"/>
              <a:ea typeface="Kulim Park Light"/>
              <a:cs typeface="Poppins Medium" pitchFamily="2" charset="77"/>
              <a:sym typeface="Kulim Park Light"/>
            </a:endParaRPr>
          </a:p>
        </p:txBody>
      </p:sp>
      <p:sp>
        <p:nvSpPr>
          <p:cNvPr id="197" name="Google Shape;156;p24">
            <a:extLst>
              <a:ext uri="{FF2B5EF4-FFF2-40B4-BE49-F238E27FC236}">
                <a16:creationId xmlns:a16="http://schemas.microsoft.com/office/drawing/2014/main" id="{8BEE2C4B-219B-E84E-8740-B57846124FC5}"/>
              </a:ext>
            </a:extLst>
          </p:cNvPr>
          <p:cNvSpPr/>
          <p:nvPr/>
        </p:nvSpPr>
        <p:spPr>
          <a:xfrm>
            <a:off x="2593689" y="3729576"/>
            <a:ext cx="1781395" cy="478800"/>
          </a:xfrm>
          <a:prstGeom prst="rect">
            <a:avLst/>
          </a:prstGeom>
          <a:solidFill>
            <a:srgbClr val="B3B7CC"/>
          </a:solidFill>
          <a:ln>
            <a:solidFill>
              <a:schemeClr val="tx1"/>
            </a:solidFill>
          </a:ln>
        </p:spPr>
        <p:txBody>
          <a:bodyPr spcFirstLastPara="1" wrap="square" lIns="91425" tIns="91425" rIns="91425" bIns="91425" anchor="ctr" anchorCtr="0">
            <a:noAutofit/>
          </a:bodyPr>
          <a:lstStyle/>
          <a:p>
            <a:pPr lvl="0" algn="ctr"/>
            <a:r>
              <a:rPr lang="de-DE" sz="1000" dirty="0">
                <a:solidFill>
                  <a:schemeClr val="lt1"/>
                </a:solidFill>
                <a:latin typeface="Poppins Medium" pitchFamily="2" charset="77"/>
                <a:ea typeface="Kulim Park Light"/>
                <a:cs typeface="Poppins Medium" pitchFamily="2" charset="77"/>
                <a:sym typeface="Kulim Park Light"/>
              </a:rPr>
              <a:t>MTO </a:t>
            </a:r>
            <a:r>
              <a:rPr lang="de-DE" sz="1000" dirty="0" err="1">
                <a:solidFill>
                  <a:schemeClr val="lt1"/>
                </a:solidFill>
                <a:latin typeface="Poppins Medium" pitchFamily="2" charset="77"/>
                <a:ea typeface="Kulim Park Light"/>
                <a:cs typeface="Poppins Medium" pitchFamily="2" charset="77"/>
                <a:sym typeface="Kulim Park Light"/>
              </a:rPr>
              <a:t>Persian</a:t>
            </a:r>
            <a:r>
              <a:rPr lang="de-DE" sz="1000" dirty="0">
                <a:solidFill>
                  <a:schemeClr val="lt1"/>
                </a:solidFill>
                <a:latin typeface="Poppins Medium" pitchFamily="2" charset="77"/>
                <a:ea typeface="Kulim Park Light"/>
                <a:cs typeface="Poppins Medium" pitchFamily="2" charset="77"/>
                <a:sym typeface="Kulim Park Light"/>
              </a:rPr>
              <a:t> School</a:t>
            </a:r>
            <a:endParaRPr dirty="0">
              <a:solidFill>
                <a:schemeClr val="lt1"/>
              </a:solidFill>
              <a:latin typeface="Poppins Medium" pitchFamily="2" charset="77"/>
              <a:ea typeface="Kulim Park Light"/>
              <a:cs typeface="Poppins Medium" pitchFamily="2" charset="77"/>
              <a:sym typeface="Kulim Park Light"/>
            </a:endParaRPr>
          </a:p>
        </p:txBody>
      </p:sp>
      <p:sp>
        <p:nvSpPr>
          <p:cNvPr id="198" name="Google Shape;156;p24">
            <a:extLst>
              <a:ext uri="{FF2B5EF4-FFF2-40B4-BE49-F238E27FC236}">
                <a16:creationId xmlns:a16="http://schemas.microsoft.com/office/drawing/2014/main" id="{5D3BBD52-AE4A-9B44-9E40-C99E7E694030}"/>
              </a:ext>
            </a:extLst>
          </p:cNvPr>
          <p:cNvSpPr/>
          <p:nvPr/>
        </p:nvSpPr>
        <p:spPr>
          <a:xfrm>
            <a:off x="6403766" y="3175580"/>
            <a:ext cx="1781395" cy="478800"/>
          </a:xfrm>
          <a:prstGeom prst="rect">
            <a:avLst/>
          </a:prstGeom>
          <a:solidFill>
            <a:srgbClr val="B3B7CC">
              <a:alpha val="86000"/>
            </a:srgbClr>
          </a:solidFill>
          <a:ln>
            <a:solidFill>
              <a:schemeClr val="tx1"/>
            </a:solidFill>
          </a:ln>
        </p:spPr>
        <p:txBody>
          <a:bodyPr spcFirstLastPara="1" wrap="square" lIns="91425" tIns="91425" rIns="91425" bIns="91425" anchor="ctr" anchorCtr="0">
            <a:noAutofit/>
          </a:bodyPr>
          <a:lstStyle/>
          <a:p>
            <a:pPr lvl="0" algn="ctr"/>
            <a:r>
              <a:rPr lang="de-DE" sz="1000" dirty="0">
                <a:solidFill>
                  <a:schemeClr val="bg1"/>
                </a:solidFill>
                <a:latin typeface="Poppins Medium" pitchFamily="2" charset="77"/>
                <a:ea typeface="Kulim Park Light"/>
                <a:cs typeface="Poppins Medium" pitchFamily="2" charset="77"/>
                <a:sym typeface="Kulim Park Light"/>
              </a:rPr>
              <a:t>Sufi Praktiken</a:t>
            </a:r>
            <a:endParaRPr dirty="0">
              <a:solidFill>
                <a:schemeClr val="bg1"/>
              </a:solidFill>
              <a:latin typeface="Poppins Medium" pitchFamily="2" charset="77"/>
              <a:ea typeface="Kulim Park Light"/>
              <a:cs typeface="Poppins Medium" pitchFamily="2" charset="77"/>
              <a:sym typeface="Kulim Park Light"/>
            </a:endParaRPr>
          </a:p>
        </p:txBody>
      </p:sp>
      <p:sp>
        <p:nvSpPr>
          <p:cNvPr id="199" name="Google Shape;158;p24">
            <a:extLst>
              <a:ext uri="{FF2B5EF4-FFF2-40B4-BE49-F238E27FC236}">
                <a16:creationId xmlns:a16="http://schemas.microsoft.com/office/drawing/2014/main" id="{CEF234E6-C328-CE46-B16D-E0011DC43A8B}"/>
              </a:ext>
            </a:extLst>
          </p:cNvPr>
          <p:cNvSpPr/>
          <p:nvPr/>
        </p:nvSpPr>
        <p:spPr>
          <a:xfrm>
            <a:off x="695319" y="4269004"/>
            <a:ext cx="1786502" cy="478800"/>
          </a:xfrm>
          <a:prstGeom prst="rect">
            <a:avLst/>
          </a:prstGeom>
          <a:solidFill>
            <a:srgbClr val="B3B7CC"/>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lt1"/>
                </a:solidFill>
                <a:latin typeface="Poppins Medium" pitchFamily="2" charset="77"/>
                <a:ea typeface="Kulim Park Light"/>
                <a:cs typeface="Poppins Medium" pitchFamily="2" charset="77"/>
                <a:sym typeface="Kulim Park Light"/>
              </a:rPr>
              <a:t>MTO Sufi Psychology</a:t>
            </a:r>
            <a:endParaRPr dirty="0">
              <a:solidFill>
                <a:schemeClr val="lt1"/>
              </a:solidFill>
              <a:latin typeface="Poppins Medium" pitchFamily="2" charset="77"/>
              <a:ea typeface="Kulim Park Light"/>
              <a:cs typeface="Poppins Medium" pitchFamily="2" charset="77"/>
              <a:sym typeface="Kulim Park Light"/>
            </a:endParaRPr>
          </a:p>
        </p:txBody>
      </p:sp>
      <p:sp>
        <p:nvSpPr>
          <p:cNvPr id="26" name="Google Shape;156;p24">
            <a:extLst>
              <a:ext uri="{FF2B5EF4-FFF2-40B4-BE49-F238E27FC236}">
                <a16:creationId xmlns:a16="http://schemas.microsoft.com/office/drawing/2014/main" id="{5FDD3C98-3945-4741-9676-CB90D8C88274}"/>
              </a:ext>
            </a:extLst>
          </p:cNvPr>
          <p:cNvSpPr/>
          <p:nvPr/>
        </p:nvSpPr>
        <p:spPr>
          <a:xfrm>
            <a:off x="2600454" y="3198794"/>
            <a:ext cx="1774630" cy="478800"/>
          </a:xfrm>
          <a:prstGeom prst="rect">
            <a:avLst/>
          </a:prstGeom>
          <a:solidFill>
            <a:srgbClr val="B3B7CC"/>
          </a:solidFill>
          <a:ln>
            <a:solidFill>
              <a:schemeClr val="tx1"/>
            </a:solidFill>
          </a:ln>
        </p:spPr>
        <p:txBody>
          <a:bodyPr spcFirstLastPara="1" wrap="square" lIns="91425" tIns="91425" rIns="91425" bIns="91425" anchor="ctr" anchorCtr="0">
            <a:noAutofit/>
          </a:bodyPr>
          <a:lstStyle/>
          <a:p>
            <a:pPr lvl="0" algn="ctr"/>
            <a:r>
              <a:rPr lang="de-DE" sz="1000" dirty="0">
                <a:solidFill>
                  <a:schemeClr val="bg1"/>
                </a:solidFill>
                <a:latin typeface="Poppins Medium" pitchFamily="2" charset="77"/>
                <a:ea typeface="Kulim Park Light"/>
                <a:cs typeface="Poppins Medium" pitchFamily="2" charset="77"/>
                <a:sym typeface="Kulim Park Light"/>
              </a:rPr>
              <a:t>MTO Kulturverein</a:t>
            </a:r>
            <a:endParaRPr dirty="0">
              <a:solidFill>
                <a:schemeClr val="bg1"/>
              </a:solidFill>
              <a:latin typeface="Poppins Medium" pitchFamily="2" charset="77"/>
              <a:ea typeface="Kulim Park Light"/>
              <a:cs typeface="Poppins Medium" pitchFamily="2" charset="77"/>
              <a:sym typeface="Kulim Park Light"/>
            </a:endParaRPr>
          </a:p>
        </p:txBody>
      </p:sp>
      <p:sp>
        <p:nvSpPr>
          <p:cNvPr id="27" name="Google Shape;156;p24">
            <a:extLst>
              <a:ext uri="{FF2B5EF4-FFF2-40B4-BE49-F238E27FC236}">
                <a16:creationId xmlns:a16="http://schemas.microsoft.com/office/drawing/2014/main" id="{E81A9E41-10EC-4809-BE3C-6B78BC1BBF86}"/>
              </a:ext>
            </a:extLst>
          </p:cNvPr>
          <p:cNvSpPr/>
          <p:nvPr/>
        </p:nvSpPr>
        <p:spPr>
          <a:xfrm>
            <a:off x="4506432" y="2650720"/>
            <a:ext cx="1786503" cy="478800"/>
          </a:xfrm>
          <a:prstGeom prst="rect">
            <a:avLst/>
          </a:prstGeom>
          <a:solidFill>
            <a:srgbClr val="B3B7CC"/>
          </a:solidFill>
          <a:ln>
            <a:solidFill>
              <a:schemeClr val="tx1"/>
            </a:solidFill>
          </a:ln>
        </p:spPr>
        <p:txBody>
          <a:bodyPr spcFirstLastPara="1" wrap="square" lIns="91425" tIns="91425" rIns="91425" bIns="91425" anchor="ctr" anchorCtr="0">
            <a:noAutofit/>
          </a:bodyPr>
          <a:lstStyle/>
          <a:p>
            <a:pPr lvl="0" algn="ctr"/>
            <a:r>
              <a:rPr lang="de-DE" sz="1000" dirty="0">
                <a:solidFill>
                  <a:schemeClr val="bg1"/>
                </a:solidFill>
                <a:latin typeface="Poppins Medium" pitchFamily="2" charset="77"/>
                <a:ea typeface="Kulim Park Light"/>
                <a:cs typeface="Poppins Medium" pitchFamily="2" charset="77"/>
                <a:sym typeface="Kulim Park Light"/>
              </a:rPr>
              <a:t>MTO </a:t>
            </a:r>
            <a:r>
              <a:rPr lang="de-DE" sz="1000" dirty="0" err="1">
                <a:solidFill>
                  <a:schemeClr val="bg1"/>
                </a:solidFill>
                <a:latin typeface="Poppins Medium" pitchFamily="2" charset="77"/>
                <a:ea typeface="Kulim Park Light"/>
                <a:cs typeface="Poppins Medium" pitchFamily="2" charset="77"/>
                <a:sym typeface="Kulim Park Light"/>
              </a:rPr>
              <a:t>Sustainability</a:t>
            </a:r>
            <a:endParaRPr dirty="0">
              <a:solidFill>
                <a:schemeClr val="bg1"/>
              </a:solidFill>
              <a:latin typeface="Poppins Medium" pitchFamily="2" charset="77"/>
              <a:ea typeface="Kulim Park Light"/>
              <a:cs typeface="Poppins Medium" pitchFamily="2" charset="77"/>
              <a:sym typeface="Kulim Park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08D4B82-6B4E-1D49-9894-537129BEA6DD}"/>
              </a:ext>
            </a:extLst>
          </p:cNvPr>
          <p:cNvSpPr>
            <a:spLocks noGrp="1"/>
          </p:cNvSpPr>
          <p:nvPr>
            <p:ph type="body" idx="1"/>
          </p:nvPr>
        </p:nvSpPr>
        <p:spPr>
          <a:xfrm>
            <a:off x="1100499" y="1079200"/>
            <a:ext cx="6270119" cy="2991600"/>
          </a:xfrm>
        </p:spPr>
        <p:txBody>
          <a:bodyPr/>
          <a:lstStyle/>
          <a:p>
            <a:pPr marL="25400" indent="0">
              <a:buNone/>
            </a:pPr>
            <a:r>
              <a:rPr lang="de-DE" sz="2800" dirty="0">
                <a:solidFill>
                  <a:schemeClr val="accent2"/>
                </a:solidFill>
              </a:rPr>
              <a:t>Die Zusammenarbeit der Gedanken, des Herzens, der Sinne und der Natur ist der Wegweiser, und die Verirrung der Menschen entsteht durch Unstimmigkeit und Verwirrung dieser vier. </a:t>
            </a:r>
          </a:p>
        </p:txBody>
      </p:sp>
      <p:sp>
        <p:nvSpPr>
          <p:cNvPr id="3" name="Foliennummernplatzhalter 2">
            <a:extLst>
              <a:ext uri="{FF2B5EF4-FFF2-40B4-BE49-F238E27FC236}">
                <a16:creationId xmlns:a16="http://schemas.microsoft.com/office/drawing/2014/main" id="{92035EC3-D523-C14C-BB23-5701E7800179}"/>
              </a:ext>
            </a:extLst>
          </p:cNvPr>
          <p:cNvSpPr>
            <a:spLocks noGrp="1"/>
          </p:cNvSpPr>
          <p:nvPr>
            <p:ph type="sldNum" idx="12"/>
          </p:nvPr>
        </p:nvSpPr>
        <p:spPr/>
        <p:txBody>
          <a:bodyPr/>
          <a:lstStyle/>
          <a:p>
            <a:fld id="{00000000-1234-1234-1234-123412341234}" type="slidenum">
              <a:rPr lang="de-DE" smtClean="0"/>
              <a:pPr/>
              <a:t>7</a:t>
            </a:fld>
            <a:endParaRPr lang="de-DE" b="1" dirty="0">
              <a:latin typeface="Poppins Black" pitchFamily="2" charset="77"/>
              <a:cs typeface="Poppins Black" pitchFamily="2" charset="77"/>
            </a:endParaRPr>
          </a:p>
        </p:txBody>
      </p:sp>
      <p:sp>
        <p:nvSpPr>
          <p:cNvPr id="4" name="Textfeld 3">
            <a:extLst>
              <a:ext uri="{FF2B5EF4-FFF2-40B4-BE49-F238E27FC236}">
                <a16:creationId xmlns:a16="http://schemas.microsoft.com/office/drawing/2014/main" id="{8C1EF76D-A020-E944-A55E-1243B7F66595}"/>
              </a:ext>
            </a:extLst>
          </p:cNvPr>
          <p:cNvSpPr txBox="1"/>
          <p:nvPr/>
        </p:nvSpPr>
        <p:spPr>
          <a:xfrm>
            <a:off x="3927764" y="4142509"/>
            <a:ext cx="4530430" cy="297873"/>
          </a:xfrm>
          <a:prstGeom prst="rect">
            <a:avLst/>
          </a:prstGeom>
          <a:noFill/>
        </p:spPr>
        <p:txBody>
          <a:bodyPr wrap="square" rtlCol="0">
            <a:noAutofit/>
          </a:bodyPr>
          <a:lstStyle/>
          <a:p>
            <a:pPr algn="r"/>
            <a:r>
              <a:rPr lang="de-DE" b="1" dirty="0">
                <a:solidFill>
                  <a:schemeClr val="bg1"/>
                </a:solidFill>
                <a:latin typeface="Poppins SemiBold" pitchFamily="2" charset="77"/>
                <a:cs typeface="Poppins SemiBold" pitchFamily="2" charset="77"/>
              </a:rPr>
              <a:t>- Hazrat Shah </a:t>
            </a:r>
            <a:r>
              <a:rPr lang="de-DE" b="1" dirty="0" err="1">
                <a:solidFill>
                  <a:schemeClr val="bg1"/>
                </a:solidFill>
                <a:latin typeface="Poppins SemiBold" pitchFamily="2" charset="77"/>
                <a:cs typeface="Poppins SemiBold" pitchFamily="2" charset="77"/>
              </a:rPr>
              <a:t>Maghsoud</a:t>
            </a:r>
            <a:r>
              <a:rPr lang="de-DE" b="1" dirty="0">
                <a:solidFill>
                  <a:schemeClr val="bg1"/>
                </a:solidFill>
                <a:latin typeface="Poppins SemiBold" pitchFamily="2" charset="77"/>
                <a:cs typeface="Poppins SemiBold" pitchFamily="2" charset="77"/>
              </a:rPr>
              <a:t> Sadegh Angha</a:t>
            </a:r>
          </a:p>
        </p:txBody>
      </p:sp>
    </p:spTree>
    <p:extLst>
      <p:ext uri="{BB962C8B-B14F-4D97-AF65-F5344CB8AC3E}">
        <p14:creationId xmlns:p14="http://schemas.microsoft.com/office/powerpoint/2010/main" val="815097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Gemeinnützige Aktivitäten in NRW</a:t>
            </a:r>
          </a:p>
        </p:txBody>
      </p:sp>
    </p:spTree>
    <p:extLst>
      <p:ext uri="{BB962C8B-B14F-4D97-AF65-F5344CB8AC3E}">
        <p14:creationId xmlns:p14="http://schemas.microsoft.com/office/powerpoint/2010/main" val="152378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58E1872-AB96-4174-9C9F-6962D923A5C4}"/>
              </a:ext>
            </a:extLst>
          </p:cNvPr>
          <p:cNvSpPr>
            <a:spLocks noGrp="1"/>
          </p:cNvSpPr>
          <p:nvPr>
            <p:ph type="sldNum" idx="12"/>
          </p:nvPr>
        </p:nvSpPr>
        <p:spPr/>
        <p:txBody>
          <a:bodyPr/>
          <a:lstStyle/>
          <a:p>
            <a:fld id="{00000000-1234-1234-1234-123412341234}" type="slidenum">
              <a:rPr lang="de-DE" smtClean="0"/>
              <a:pPr/>
              <a:t>9</a:t>
            </a:fld>
            <a:endParaRPr lang="de-DE" dirty="0"/>
          </a:p>
        </p:txBody>
      </p:sp>
      <p:sp>
        <p:nvSpPr>
          <p:cNvPr id="3" name="Titel 2">
            <a:extLst>
              <a:ext uri="{FF2B5EF4-FFF2-40B4-BE49-F238E27FC236}">
                <a16:creationId xmlns:a16="http://schemas.microsoft.com/office/drawing/2014/main" id="{0C7DAF92-ED36-47C7-BB47-5C8003B3A15F}"/>
              </a:ext>
            </a:extLst>
          </p:cNvPr>
          <p:cNvSpPr>
            <a:spLocks noGrp="1"/>
          </p:cNvSpPr>
          <p:nvPr>
            <p:ph type="title"/>
          </p:nvPr>
        </p:nvSpPr>
        <p:spPr/>
        <p:txBody>
          <a:bodyPr/>
          <a:lstStyle/>
          <a:p>
            <a:r>
              <a:rPr lang="de-DE" dirty="0"/>
              <a:t>Zusammenhalt</a:t>
            </a:r>
          </a:p>
        </p:txBody>
      </p:sp>
      <p:sp>
        <p:nvSpPr>
          <p:cNvPr id="4" name="Textfeld 3">
            <a:extLst>
              <a:ext uri="{FF2B5EF4-FFF2-40B4-BE49-F238E27FC236}">
                <a16:creationId xmlns:a16="http://schemas.microsoft.com/office/drawing/2014/main" id="{AE840B58-0E04-40AE-B40A-BFC8A3F95CDA}"/>
              </a:ext>
            </a:extLst>
          </p:cNvPr>
          <p:cNvSpPr txBox="1"/>
          <p:nvPr/>
        </p:nvSpPr>
        <p:spPr>
          <a:xfrm>
            <a:off x="467512" y="969400"/>
            <a:ext cx="8181474" cy="3746979"/>
          </a:xfrm>
          <a:prstGeom prst="rect">
            <a:avLst/>
          </a:prstGeom>
          <a:noFill/>
        </p:spPr>
        <p:txBody>
          <a:bodyPr wrap="square" rtlCol="0" anchor="t">
            <a:noAutofit/>
          </a:bodyPr>
          <a:lstStyle/>
          <a:p>
            <a:r>
              <a:rPr lang="de-DE" sz="1800" i="0" dirty="0">
                <a:latin typeface="Poppins Medium" panose="00000600000000000000" pitchFamily="2" charset="0"/>
                <a:cs typeface="Poppins Medium" panose="00000600000000000000" pitchFamily="2" charset="0"/>
              </a:rPr>
              <a:t>Als die Pandemie weltweit unser aller Leben auf den Kopf stellte, hatten wir das Bedürfnis, etwas zu tun, um den gesellschaftlichen Zusammenhalt zu stärken und zu helfen, wo Hilfe benötigt wird. So begann die weltweite MTO </a:t>
            </a:r>
            <a:r>
              <a:rPr lang="de-DE" sz="1800" i="0" dirty="0" err="1">
                <a:latin typeface="Poppins Medium" panose="00000600000000000000" pitchFamily="2" charset="0"/>
                <a:cs typeface="Poppins Medium" panose="00000600000000000000" pitchFamily="2" charset="0"/>
              </a:rPr>
              <a:t>Charity</a:t>
            </a:r>
            <a:r>
              <a:rPr lang="de-DE" sz="1800" i="0" dirty="0">
                <a:latin typeface="Poppins Medium" panose="00000600000000000000" pitchFamily="2" charset="0"/>
                <a:cs typeface="Poppins Medium" panose="00000600000000000000" pitchFamily="2" charset="0"/>
              </a:rPr>
              <a:t> Initiative und alle Mitglieder, ob jung oder alt, haben mit angepackt.</a:t>
            </a:r>
          </a:p>
          <a:p>
            <a:endParaRPr lang="de-DE" sz="1800" dirty="0">
              <a:latin typeface="Poppins Medium" panose="00000600000000000000" pitchFamily="2" charset="0"/>
              <a:cs typeface="Poppins Medium" panose="00000600000000000000" pitchFamily="2" charset="0"/>
            </a:endParaRPr>
          </a:p>
          <a:p>
            <a:r>
              <a:rPr lang="de-DE" sz="1800" dirty="0">
                <a:latin typeface="Poppins Medium" panose="00000600000000000000" pitchFamily="2" charset="0"/>
                <a:cs typeface="Poppins Medium" panose="00000600000000000000" pitchFamily="2" charset="0"/>
              </a:rPr>
              <a:t>Seither wurden über 50 Spenden-Projekte in NRW umgesetzt. Und das nicht bloß aus der Ferne, sondern so nah wie die Corona-Regeln es zugelassen haben. Auf den folgenden Seiten sehen Sie einige dieser Projekte.</a:t>
            </a:r>
          </a:p>
          <a:p>
            <a:endParaRPr lang="de-DE" sz="1800" i="0" dirty="0">
              <a:latin typeface="Poppins Medium" panose="00000600000000000000" pitchFamily="2" charset="0"/>
              <a:cs typeface="Poppins Medium" panose="00000600000000000000" pitchFamily="2" charset="0"/>
            </a:endParaRPr>
          </a:p>
          <a:p>
            <a:r>
              <a:rPr lang="de-DE" sz="1800" i="0" dirty="0">
                <a:latin typeface="Poppins Medium" panose="00000600000000000000" pitchFamily="2" charset="0"/>
                <a:cs typeface="Poppins Medium" panose="00000600000000000000" pitchFamily="2" charset="0"/>
              </a:rPr>
              <a:t>Auf unserer Webseite können Sie alle Aktivitätenberichte nachlesen:</a:t>
            </a:r>
          </a:p>
          <a:p>
            <a:r>
              <a:rPr lang="de-DE" sz="1800" i="0" dirty="0">
                <a:solidFill>
                  <a:schemeClr val="tx2">
                    <a:lumMod val="90000"/>
                  </a:schemeClr>
                </a:solidFill>
                <a:latin typeface="Poppins Medium" panose="00000600000000000000" pitchFamily="2" charset="0"/>
                <a:cs typeface="Poppins Medium" panose="00000600000000000000" pitchFamily="2" charset="0"/>
                <a:hlinkClick r:id="rId2">
                  <a:extLst>
                    <a:ext uri="{A12FA001-AC4F-418D-AE19-62706E023703}">
                      <ahyp:hlinkClr xmlns:ahyp="http://schemas.microsoft.com/office/drawing/2018/hyperlinkcolor" val="tx"/>
                    </a:ext>
                  </a:extLst>
                </a:hlinkClick>
              </a:rPr>
              <a:t>https://germany.mto.org</a:t>
            </a:r>
            <a:r>
              <a:rPr lang="de-DE" sz="1800" i="0" dirty="0">
                <a:solidFill>
                  <a:schemeClr val="tx2">
                    <a:lumMod val="90000"/>
                  </a:schemeClr>
                </a:solidFill>
                <a:latin typeface="Poppins Medium" panose="00000600000000000000" pitchFamily="2" charset="0"/>
                <a:cs typeface="Poppins Medium" panose="00000600000000000000" pitchFamily="2" charset="0"/>
              </a:rPr>
              <a:t> </a:t>
            </a:r>
          </a:p>
        </p:txBody>
      </p:sp>
    </p:spTree>
    <p:extLst>
      <p:ext uri="{BB962C8B-B14F-4D97-AF65-F5344CB8AC3E}">
        <p14:creationId xmlns:p14="http://schemas.microsoft.com/office/powerpoint/2010/main" val="380030349"/>
      </p:ext>
    </p:extLst>
  </p:cSld>
  <p:clrMapOvr>
    <a:masterClrMapping/>
  </p:clrMapOvr>
</p:sld>
</file>

<file path=ppt/theme/theme1.xml><?xml version="1.0" encoding="utf-8"?>
<a:theme xmlns:a="http://schemas.openxmlformats.org/drawingml/2006/main" name="Celia template">
  <a:themeElements>
    <a:clrScheme name="Benutzerdefiniert 1">
      <a:dk1>
        <a:srgbClr val="4E515E"/>
      </a:dk1>
      <a:lt1>
        <a:srgbClr val="FFFFFF"/>
      </a:lt1>
      <a:dk2>
        <a:srgbClr val="B3B7CC"/>
      </a:dk2>
      <a:lt2>
        <a:srgbClr val="FFE0CF"/>
      </a:lt2>
      <a:accent1>
        <a:srgbClr val="34BEAA"/>
      </a:accent1>
      <a:accent2>
        <a:srgbClr val="744C9C"/>
      </a:accent2>
      <a:accent3>
        <a:srgbClr val="95C740"/>
      </a:accent3>
      <a:accent4>
        <a:srgbClr val="F5B71A"/>
      </a:accent4>
      <a:accent5>
        <a:srgbClr val="FFE0CF"/>
      </a:accent5>
      <a:accent6>
        <a:srgbClr val="FFE0CF"/>
      </a:accent6>
      <a:hlink>
        <a:srgbClr val="34BEAA"/>
      </a:hlink>
      <a:folHlink>
        <a:srgbClr val="744C9C"/>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nchor="t">
        <a:noAutofit/>
      </a:bodyPr>
      <a:lstStyle>
        <a:defPPr algn="dist">
          <a:defRPr sz="1000" b="1" i="0" dirty="0" err="1" smtClean="0">
            <a:latin typeface="Poppins SemiBold" pitchFamily="2" charset="77"/>
            <a:cs typeface="Poppins SemiBold" pitchFamily="2" charset="77"/>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1156</Words>
  <Application>Microsoft Office PowerPoint</Application>
  <PresentationFormat>Bildschirmpräsentation (16:9)</PresentationFormat>
  <Paragraphs>154</Paragraphs>
  <Slides>20</Slides>
  <Notes>2</Notes>
  <HiddenSlides>0</HiddenSlides>
  <MMClips>4</MMClips>
  <ScaleCrop>false</ScaleCrop>
  <HeadingPairs>
    <vt:vector size="4" baseType="variant">
      <vt:variant>
        <vt:lpstr>Design</vt:lpstr>
      </vt:variant>
      <vt:variant>
        <vt:i4>1</vt:i4>
      </vt:variant>
      <vt:variant>
        <vt:lpstr>Folientitel</vt:lpstr>
      </vt:variant>
      <vt:variant>
        <vt:i4>20</vt:i4>
      </vt:variant>
    </vt:vector>
  </HeadingPairs>
  <TitlesOfParts>
    <vt:vector size="21" baseType="lpstr">
      <vt:lpstr>Celia template</vt:lpstr>
      <vt:lpstr>MTO Shahmaghsoudi Gemeinnützige Aktivitäten  </vt:lpstr>
      <vt:lpstr>Über MTO</vt:lpstr>
      <vt:lpstr>MTO Deutschland</vt:lpstr>
      <vt:lpstr>Wohltätigkeit</vt:lpstr>
      <vt:lpstr>Deutschland </vt:lpstr>
      <vt:lpstr>Organisation</vt:lpstr>
      <vt:lpstr>PowerPoint-Präsentation</vt:lpstr>
      <vt:lpstr>Gemeinnützige Aktivitäten in NRW</vt:lpstr>
      <vt:lpstr>Zusammenhalt</vt:lpstr>
      <vt:lpstr>Dankes-Spende für Pflegekräfte</vt:lpstr>
      <vt:lpstr>iPad Spende für Home-Schooling</vt:lpstr>
      <vt:lpstr>CARING FOR OUR CARE GIVERS</vt:lpstr>
      <vt:lpstr>Hilfe für Betroffene der Flutkatastrophe</vt:lpstr>
      <vt:lpstr>Spende für Gehörlose</vt:lpstr>
      <vt:lpstr>Spenden  zu verschiedenen (religiösen) Anlässen</vt:lpstr>
      <vt:lpstr>Spenden  zu verschiedenen (religiösen) Anlässen</vt:lpstr>
      <vt:lpstr>Spenden  zu verschiedenen (religiösen) Anlässen</vt:lpstr>
      <vt:lpstr>Spenden  zu verschiedenen (religiösen) Anlässen</vt:lpstr>
      <vt:lpstr>Spenden  zu verschiedenen (religiösen) Anlässen</vt:lpstr>
      <vt:lpstr>Kontakt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MTO</dc:title>
  <dc:creator>Galia Díez</dc:creator>
  <cp:lastModifiedBy>Mariam Daioleslam</cp:lastModifiedBy>
  <cp:revision>155</cp:revision>
  <cp:lastPrinted>2021-03-01T18:22:29Z</cp:lastPrinted>
  <dcterms:modified xsi:type="dcterms:W3CDTF">2022-01-29T18:35:37Z</dcterms:modified>
</cp:coreProperties>
</file>